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24"/>
  </p:notesMasterIdLst>
  <p:sldIdLst>
    <p:sldId id="265" r:id="rId5"/>
    <p:sldId id="286" r:id="rId6"/>
    <p:sldId id="297" r:id="rId7"/>
    <p:sldId id="298" r:id="rId8"/>
    <p:sldId id="287" r:id="rId9"/>
    <p:sldId id="296" r:id="rId10"/>
    <p:sldId id="288" r:id="rId11"/>
    <p:sldId id="303" r:id="rId12"/>
    <p:sldId id="289" r:id="rId13"/>
    <p:sldId id="290" r:id="rId14"/>
    <p:sldId id="292" r:id="rId15"/>
    <p:sldId id="304" r:id="rId16"/>
    <p:sldId id="302" r:id="rId17"/>
    <p:sldId id="291" r:id="rId18"/>
    <p:sldId id="293" r:id="rId19"/>
    <p:sldId id="294" r:id="rId20"/>
    <p:sldId id="305" r:id="rId21"/>
    <p:sldId id="295" r:id="rId22"/>
    <p:sldId id="2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C7242-1F9C-44A8-B996-A3B01D97B105}" v="380" dt="2021-09-22T02:18:57.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18" autoAdjust="0"/>
  </p:normalViewPr>
  <p:slideViewPr>
    <p:cSldViewPr snapToGrid="0">
      <p:cViewPr varScale="1">
        <p:scale>
          <a:sx n="80" d="100"/>
          <a:sy n="80" d="100"/>
        </p:scale>
        <p:origin x="727" y="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Coopwood Sr." userId="b202bbabfc2756e4" providerId="LiveId" clId="{D84C7242-1F9C-44A8-B996-A3B01D97B105}"/>
    <pc:docChg chg="undo custSel addSld delSld modSld sldOrd modMainMaster">
      <pc:chgData name="Ken Coopwood Sr." userId="b202bbabfc2756e4" providerId="LiveId" clId="{D84C7242-1F9C-44A8-B996-A3B01D97B105}" dt="2021-09-22T02:18:57.464" v="5952"/>
      <pc:docMkLst>
        <pc:docMk/>
      </pc:docMkLst>
      <pc:sldChg chg="addSp modSp mod modTransition">
        <pc:chgData name="Ken Coopwood Sr." userId="b202bbabfc2756e4" providerId="LiveId" clId="{D84C7242-1F9C-44A8-B996-A3B01D97B105}" dt="2021-09-22T00:12:50.695" v="5690"/>
        <pc:sldMkLst>
          <pc:docMk/>
          <pc:sldMk cId="355033872" sldId="265"/>
        </pc:sldMkLst>
        <pc:spChg chg="mod">
          <ac:chgData name="Ken Coopwood Sr." userId="b202bbabfc2756e4" providerId="LiveId" clId="{D84C7242-1F9C-44A8-B996-A3B01D97B105}" dt="2021-09-17T14:26:40.654" v="4" actId="207"/>
          <ac:spMkLst>
            <pc:docMk/>
            <pc:sldMk cId="355033872" sldId="265"/>
            <ac:spMk id="2" creationId="{9AB2EA78-AEB3-469B-9025-3B17201A457B}"/>
          </ac:spMkLst>
        </pc:spChg>
        <pc:spChg chg="mod">
          <ac:chgData name="Ken Coopwood Sr." userId="b202bbabfc2756e4" providerId="LiveId" clId="{D84C7242-1F9C-44A8-B996-A3B01D97B105}" dt="2021-09-17T21:58:38.300" v="1011" actId="14100"/>
          <ac:spMkLst>
            <pc:docMk/>
            <pc:sldMk cId="355033872" sldId="265"/>
            <ac:spMk id="3" creationId="{255E1F2F-E259-4EA8-9FFD-3A10AF541859}"/>
          </ac:spMkLst>
        </pc:spChg>
        <pc:spChg chg="add mod">
          <ac:chgData name="Ken Coopwood Sr." userId="b202bbabfc2756e4" providerId="LiveId" clId="{D84C7242-1F9C-44A8-B996-A3B01D97B105}" dt="2021-09-17T14:29:05.209" v="79" actId="1076"/>
          <ac:spMkLst>
            <pc:docMk/>
            <pc:sldMk cId="355033872" sldId="265"/>
            <ac:spMk id="7" creationId="{FEBDA022-A4DD-482A-9570-D874A7CF4C3F}"/>
          </ac:spMkLst>
        </pc:spChg>
        <pc:spChg chg="add mod">
          <ac:chgData name="Ken Coopwood Sr." userId="b202bbabfc2756e4" providerId="LiveId" clId="{D84C7242-1F9C-44A8-B996-A3B01D97B105}" dt="2021-09-17T21:57:43.805" v="994" actId="6549"/>
          <ac:spMkLst>
            <pc:docMk/>
            <pc:sldMk cId="355033872" sldId="265"/>
            <ac:spMk id="19" creationId="{E5C92FC7-364D-4C57-BDFF-9A7D0D2B68CB}"/>
          </ac:spMkLst>
        </pc:spChg>
        <pc:picChg chg="add mod">
          <ac:chgData name="Ken Coopwood Sr." userId="b202bbabfc2756e4" providerId="LiveId" clId="{D84C7242-1F9C-44A8-B996-A3B01D97B105}" dt="2021-09-17T14:27:34.807" v="10" actId="1076"/>
          <ac:picMkLst>
            <pc:docMk/>
            <pc:sldMk cId="355033872" sldId="265"/>
            <ac:picMk id="6" creationId="{6983E863-BBCD-4390-8926-C1FCDFEAD7BE}"/>
          </ac:picMkLst>
        </pc:picChg>
      </pc:sldChg>
      <pc:sldChg chg="modSp mod modTransition modNotesTx">
        <pc:chgData name="Ken Coopwood Sr." userId="b202bbabfc2756e4" providerId="LiveId" clId="{D84C7242-1F9C-44A8-B996-A3B01D97B105}" dt="2021-09-22T00:12:54.909" v="5691"/>
        <pc:sldMkLst>
          <pc:docMk/>
          <pc:sldMk cId="1292513021" sldId="286"/>
        </pc:sldMkLst>
        <pc:spChg chg="mod">
          <ac:chgData name="Ken Coopwood Sr." userId="b202bbabfc2756e4" providerId="LiveId" clId="{D84C7242-1F9C-44A8-B996-A3B01D97B105}" dt="2021-09-17T21:50:36.077" v="905" actId="14100"/>
          <ac:spMkLst>
            <pc:docMk/>
            <pc:sldMk cId="1292513021" sldId="286"/>
            <ac:spMk id="2" creationId="{0AE422CB-EBC9-4703-870C-8981A495893A}"/>
          </ac:spMkLst>
        </pc:spChg>
      </pc:sldChg>
      <pc:sldChg chg="addSp delSp modSp mod ord modTransition setBg">
        <pc:chgData name="Ken Coopwood Sr." userId="b202bbabfc2756e4" providerId="LiveId" clId="{D84C7242-1F9C-44A8-B996-A3B01D97B105}" dt="2021-09-22T00:14:51.391" v="5698"/>
        <pc:sldMkLst>
          <pc:docMk/>
          <pc:sldMk cId="3743878062" sldId="287"/>
        </pc:sldMkLst>
        <pc:spChg chg="mod ord">
          <ac:chgData name="Ken Coopwood Sr." userId="b202bbabfc2756e4" providerId="LiveId" clId="{D84C7242-1F9C-44A8-B996-A3B01D97B105}" dt="2021-09-17T14:32:38.527" v="119" actId="14100"/>
          <ac:spMkLst>
            <pc:docMk/>
            <pc:sldMk cId="3743878062" sldId="287"/>
            <ac:spMk id="2" creationId="{4854A1EA-1471-4A61-AF72-AF4EF5FFB8E7}"/>
          </ac:spMkLst>
        </pc:spChg>
        <pc:spChg chg="del">
          <ac:chgData name="Ken Coopwood Sr." userId="b202bbabfc2756e4" providerId="LiveId" clId="{D84C7242-1F9C-44A8-B996-A3B01D97B105}" dt="2021-09-17T14:31:41.151" v="114" actId="478"/>
          <ac:spMkLst>
            <pc:docMk/>
            <pc:sldMk cId="3743878062" sldId="287"/>
            <ac:spMk id="3" creationId="{536E5F5B-4A63-4A8B-9443-4CCF17720422}"/>
          </ac:spMkLst>
        </pc:spChg>
        <pc:spChg chg="add mod">
          <ac:chgData name="Ken Coopwood Sr." userId="b202bbabfc2756e4" providerId="LiveId" clId="{D84C7242-1F9C-44A8-B996-A3B01D97B105}" dt="2021-09-17T14:38:26.088" v="132" actId="255"/>
          <ac:spMkLst>
            <pc:docMk/>
            <pc:sldMk cId="3743878062" sldId="287"/>
            <ac:spMk id="5" creationId="{20B14C92-AFC6-4914-B77C-F1356F199C8B}"/>
          </ac:spMkLst>
        </pc:spChg>
        <pc:spChg chg="add del">
          <ac:chgData name="Ken Coopwood Sr." userId="b202bbabfc2756e4" providerId="LiveId" clId="{D84C7242-1F9C-44A8-B996-A3B01D97B105}" dt="2021-09-17T14:32:30.741" v="118" actId="26606"/>
          <ac:spMkLst>
            <pc:docMk/>
            <pc:sldMk cId="3743878062" sldId="287"/>
            <ac:spMk id="10" creationId="{8F4E830A-06F9-4EAA-9E65-110CF2421798}"/>
          </ac:spMkLst>
        </pc:spChg>
        <pc:spChg chg="add">
          <ac:chgData name="Ken Coopwood Sr." userId="b202bbabfc2756e4" providerId="LiveId" clId="{D84C7242-1F9C-44A8-B996-A3B01D97B105}" dt="2021-09-17T14:32:30.741" v="118" actId="26606"/>
          <ac:spMkLst>
            <pc:docMk/>
            <pc:sldMk cId="3743878062" sldId="287"/>
            <ac:spMk id="15" creationId="{8735A508-2662-409F-B5A3-AEA22CE92AD9}"/>
          </ac:spMkLst>
        </pc:spChg>
        <pc:spChg chg="add">
          <ac:chgData name="Ken Coopwood Sr." userId="b202bbabfc2756e4" providerId="LiveId" clId="{D84C7242-1F9C-44A8-B996-A3B01D97B105}" dt="2021-09-17T14:32:30.741" v="118" actId="26606"/>
          <ac:spMkLst>
            <pc:docMk/>
            <pc:sldMk cId="3743878062" sldId="287"/>
            <ac:spMk id="17" creationId="{CB8B592B-E5AA-4055-8CB3-6AEDB35AD4E5}"/>
          </ac:spMkLst>
        </pc:spChg>
        <pc:grpChg chg="add">
          <ac:chgData name="Ken Coopwood Sr." userId="b202bbabfc2756e4" providerId="LiveId" clId="{D84C7242-1F9C-44A8-B996-A3B01D97B105}" dt="2021-09-17T14:32:30.741" v="118" actId="26606"/>
          <ac:grpSpMkLst>
            <pc:docMk/>
            <pc:sldMk cId="3743878062" sldId="287"/>
            <ac:grpSpMk id="19" creationId="{6E8443E6-406A-4E9D-BBDF-18D82C7E570C}"/>
          </ac:grpSpMkLst>
        </pc:grpChg>
        <pc:picChg chg="add mod">
          <ac:chgData name="Ken Coopwood Sr." userId="b202bbabfc2756e4" providerId="LiveId" clId="{D84C7242-1F9C-44A8-B996-A3B01D97B105}" dt="2021-09-17T14:32:30.741" v="118" actId="26606"/>
          <ac:picMkLst>
            <pc:docMk/>
            <pc:sldMk cId="3743878062" sldId="287"/>
            <ac:picMk id="4" creationId="{56FCEC73-21A4-4B66-B851-2C553A403B5B}"/>
          </ac:picMkLst>
        </pc:picChg>
        <pc:picChg chg="add mod">
          <ac:chgData name="Ken Coopwood Sr." userId="b202bbabfc2756e4" providerId="LiveId" clId="{D84C7242-1F9C-44A8-B996-A3B01D97B105}" dt="2021-09-17T22:52:05.856" v="1425" actId="14826"/>
          <ac:picMkLst>
            <pc:docMk/>
            <pc:sldMk cId="3743878062" sldId="287"/>
            <ac:picMk id="7" creationId="{D86CB4B6-968F-4529-8E22-615666DF2A7D}"/>
          </ac:picMkLst>
        </pc:picChg>
      </pc:sldChg>
      <pc:sldChg chg="addSp delSp modSp add mod modTransition addAnim modAnim">
        <pc:chgData name="Ken Coopwood Sr." userId="b202bbabfc2756e4" providerId="LiveId" clId="{D84C7242-1F9C-44A8-B996-A3B01D97B105}" dt="2021-09-22T00:16:09.035" v="5700"/>
        <pc:sldMkLst>
          <pc:docMk/>
          <pc:sldMk cId="669803097" sldId="288"/>
        </pc:sldMkLst>
        <pc:spChg chg="del mod">
          <ac:chgData name="Ken Coopwood Sr." userId="b202bbabfc2756e4" providerId="LiveId" clId="{D84C7242-1F9C-44A8-B996-A3B01D97B105}" dt="2021-09-20T15:20:48.434" v="5676" actId="478"/>
          <ac:spMkLst>
            <pc:docMk/>
            <pc:sldMk cId="669803097" sldId="288"/>
            <ac:spMk id="2" creationId="{0AE422CB-EBC9-4703-870C-8981A495893A}"/>
          </ac:spMkLst>
        </pc:spChg>
        <pc:spChg chg="add mod ord">
          <ac:chgData name="Ken Coopwood Sr." userId="b202bbabfc2756e4" providerId="LiveId" clId="{D84C7242-1F9C-44A8-B996-A3B01D97B105}" dt="2021-09-20T14:58:01.201" v="4604" actId="6549"/>
          <ac:spMkLst>
            <pc:docMk/>
            <pc:sldMk cId="669803097" sldId="288"/>
            <ac:spMk id="3" creationId="{6F83BAF3-9FB8-42B1-85EF-8210C729A5D4}"/>
          </ac:spMkLst>
        </pc:spChg>
        <pc:spChg chg="add del mod">
          <ac:chgData name="Ken Coopwood Sr." userId="b202bbabfc2756e4" providerId="LiveId" clId="{D84C7242-1F9C-44A8-B996-A3B01D97B105}" dt="2021-09-20T15:20:51.645" v="5677" actId="478"/>
          <ac:spMkLst>
            <pc:docMk/>
            <pc:sldMk cId="669803097" sldId="288"/>
            <ac:spMk id="6" creationId="{DAB224BC-B426-4350-B91C-CDB1897DE4D0}"/>
          </ac:spMkLst>
        </pc:spChg>
        <pc:spChg chg="add">
          <ac:chgData name="Ken Coopwood Sr." userId="b202bbabfc2756e4" providerId="LiveId" clId="{D84C7242-1F9C-44A8-B996-A3B01D97B105}" dt="2021-09-17T22:39:53.131" v="1321" actId="26606"/>
          <ac:spMkLst>
            <pc:docMk/>
            <pc:sldMk cId="669803097" sldId="288"/>
            <ac:spMk id="10" creationId="{BADDD09E-8094-4188-9090-C1C7840FE719}"/>
          </ac:spMkLst>
        </pc:spChg>
        <pc:spChg chg="add">
          <ac:chgData name="Ken Coopwood Sr." userId="b202bbabfc2756e4" providerId="LiveId" clId="{D84C7242-1F9C-44A8-B996-A3B01D97B105}" dt="2021-09-17T22:39:53.131" v="1321" actId="26606"/>
          <ac:spMkLst>
            <pc:docMk/>
            <pc:sldMk cId="669803097" sldId="288"/>
            <ac:spMk id="12" creationId="{C58F6CE0-025D-40A5-AEF1-00954E3F986B}"/>
          </ac:spMkLst>
        </pc:spChg>
        <pc:grpChg chg="add">
          <ac:chgData name="Ken Coopwood Sr." userId="b202bbabfc2756e4" providerId="LiveId" clId="{D84C7242-1F9C-44A8-B996-A3B01D97B105}" dt="2021-09-17T22:39:53.131" v="1321" actId="26606"/>
          <ac:grpSpMkLst>
            <pc:docMk/>
            <pc:sldMk cId="669803097" sldId="288"/>
            <ac:grpSpMk id="14" creationId="{D8025A22-9C86-4108-A289-BD5650A8EAEA}"/>
          </ac:grpSpMkLst>
        </pc:grpChg>
        <pc:graphicFrameChg chg="del">
          <ac:chgData name="Ken Coopwood Sr." userId="b202bbabfc2756e4" providerId="LiveId" clId="{D84C7242-1F9C-44A8-B996-A3B01D97B105}" dt="2021-09-17T22:34:20.059" v="1221" actId="478"/>
          <ac:graphicFrameMkLst>
            <pc:docMk/>
            <pc:sldMk cId="669803097" sldId="288"/>
            <ac:graphicFrameMk id="9" creationId="{664BC79B-9C0D-4E5E-88F4-0D40AF197ECE}"/>
          </ac:graphicFrameMkLst>
        </pc:graphicFrameChg>
        <pc:picChg chg="add mod">
          <ac:chgData name="Ken Coopwood Sr." userId="b202bbabfc2756e4" providerId="LiveId" clId="{D84C7242-1F9C-44A8-B996-A3B01D97B105}" dt="2021-09-17T22:40:09.602" v="1324" actId="27614"/>
          <ac:picMkLst>
            <pc:docMk/>
            <pc:sldMk cId="669803097" sldId="288"/>
            <ac:picMk id="5" creationId="{F870EE41-9659-462F-8C54-D7010DD3A28C}"/>
          </ac:picMkLst>
        </pc:picChg>
        <pc:picChg chg="add mod">
          <ac:chgData name="Ken Coopwood Sr." userId="b202bbabfc2756e4" providerId="LiveId" clId="{D84C7242-1F9C-44A8-B996-A3B01D97B105}" dt="2021-09-17T22:52:54.710" v="1427" actId="14826"/>
          <ac:picMkLst>
            <pc:docMk/>
            <pc:sldMk cId="669803097" sldId="288"/>
            <ac:picMk id="20" creationId="{6FD8C926-0084-4A86-AD62-E4BA6D13AA55}"/>
          </ac:picMkLst>
        </pc:picChg>
      </pc:sldChg>
      <pc:sldChg chg="addSp delSp modSp add mod modTransition modNotesTx">
        <pc:chgData name="Ken Coopwood Sr." userId="b202bbabfc2756e4" providerId="LiveId" clId="{D84C7242-1F9C-44A8-B996-A3B01D97B105}" dt="2021-09-22T00:17:40.396" v="5702"/>
        <pc:sldMkLst>
          <pc:docMk/>
          <pc:sldMk cId="3618958575" sldId="289"/>
        </pc:sldMkLst>
        <pc:spChg chg="mod">
          <ac:chgData name="Ken Coopwood Sr." userId="b202bbabfc2756e4" providerId="LiveId" clId="{D84C7242-1F9C-44A8-B996-A3B01D97B105}" dt="2021-09-17T22:43:09.620" v="1369" actId="1076"/>
          <ac:spMkLst>
            <pc:docMk/>
            <pc:sldMk cId="3618958575" sldId="289"/>
            <ac:spMk id="2" creationId="{0AE422CB-EBC9-4703-870C-8981A495893A}"/>
          </ac:spMkLst>
        </pc:spChg>
        <pc:spChg chg="mod">
          <ac:chgData name="Ken Coopwood Sr." userId="b202bbabfc2756e4" providerId="LiveId" clId="{D84C7242-1F9C-44A8-B996-A3B01D97B105}" dt="2021-09-17T22:42:53.070" v="1367" actId="1076"/>
          <ac:spMkLst>
            <pc:docMk/>
            <pc:sldMk cId="3618958575" sldId="289"/>
            <ac:spMk id="6" creationId="{4C2ADD44-B7AC-414B-B2E8-34F1AB348805}"/>
          </ac:spMkLst>
        </pc:spChg>
        <pc:spChg chg="mod">
          <ac:chgData name="Ken Coopwood Sr." userId="b202bbabfc2756e4" providerId="LiveId" clId="{D84C7242-1F9C-44A8-B996-A3B01D97B105}" dt="2021-09-17T22:42:53.070" v="1367" actId="1076"/>
          <ac:spMkLst>
            <pc:docMk/>
            <pc:sldMk cId="3618958575" sldId="289"/>
            <ac:spMk id="7" creationId="{6C335C48-9D6C-4E4E-BBE0-3952A4697A5C}"/>
          </ac:spMkLst>
        </pc:spChg>
        <pc:spChg chg="mod">
          <ac:chgData name="Ken Coopwood Sr." userId="b202bbabfc2756e4" providerId="LiveId" clId="{D84C7242-1F9C-44A8-B996-A3B01D97B105}" dt="2021-09-17T22:42:53.070" v="1367" actId="1076"/>
          <ac:spMkLst>
            <pc:docMk/>
            <pc:sldMk cId="3618958575" sldId="289"/>
            <ac:spMk id="8" creationId="{A18A9F6D-15BF-499F-A152-8C2E6543180B}"/>
          </ac:spMkLst>
        </pc:spChg>
        <pc:grpChg chg="add mod">
          <ac:chgData name="Ken Coopwood Sr." userId="b202bbabfc2756e4" providerId="LiveId" clId="{D84C7242-1F9C-44A8-B996-A3B01D97B105}" dt="2021-09-17T22:42:53.070" v="1367" actId="1076"/>
          <ac:grpSpMkLst>
            <pc:docMk/>
            <pc:sldMk cId="3618958575" sldId="289"/>
            <ac:grpSpMk id="4" creationId="{2631BF65-7BBD-4E85-8A33-CE25D03FA92D}"/>
          </ac:grpSpMkLst>
        </pc:grpChg>
        <pc:graphicFrameChg chg="mod">
          <ac:chgData name="Ken Coopwood Sr." userId="b202bbabfc2756e4" providerId="LiveId" clId="{D84C7242-1F9C-44A8-B996-A3B01D97B105}" dt="2021-09-17T22:42:53.070" v="1367" actId="1076"/>
          <ac:graphicFrameMkLst>
            <pc:docMk/>
            <pc:sldMk cId="3618958575" sldId="289"/>
            <ac:graphicFrameMk id="5" creationId="{E9625EE2-D2C7-418D-B828-5054DEC71F02}"/>
          </ac:graphicFrameMkLst>
        </pc:graphicFrameChg>
        <pc:graphicFrameChg chg="del">
          <ac:chgData name="Ken Coopwood Sr." userId="b202bbabfc2756e4" providerId="LiveId" clId="{D84C7242-1F9C-44A8-B996-A3B01D97B105}" dt="2021-09-17T22:41:52.887" v="1327" actId="478"/>
          <ac:graphicFrameMkLst>
            <pc:docMk/>
            <pc:sldMk cId="3618958575" sldId="289"/>
            <ac:graphicFrameMk id="9" creationId="{664BC79B-9C0D-4E5E-88F4-0D40AF197ECE}"/>
          </ac:graphicFrameMkLst>
        </pc:graphicFrameChg>
      </pc:sldChg>
      <pc:sldChg chg="addSp delSp modSp add mod modTransition">
        <pc:chgData name="Ken Coopwood Sr." userId="b202bbabfc2756e4" providerId="LiveId" clId="{D84C7242-1F9C-44A8-B996-A3B01D97B105}" dt="2021-09-22T02:16:40.367" v="5943"/>
        <pc:sldMkLst>
          <pc:docMk/>
          <pc:sldMk cId="4183412141" sldId="290"/>
        </pc:sldMkLst>
        <pc:spChg chg="mod">
          <ac:chgData name="Ken Coopwood Sr." userId="b202bbabfc2756e4" providerId="LiveId" clId="{D84C7242-1F9C-44A8-B996-A3B01D97B105}" dt="2021-09-17T22:46:09.697" v="1411" actId="120"/>
          <ac:spMkLst>
            <pc:docMk/>
            <pc:sldMk cId="4183412141" sldId="290"/>
            <ac:spMk id="2" creationId="{0AE422CB-EBC9-4703-870C-8981A495893A}"/>
          </ac:spMkLst>
        </pc:spChg>
        <pc:spChg chg="mod">
          <ac:chgData name="Ken Coopwood Sr." userId="b202bbabfc2756e4" providerId="LiveId" clId="{D84C7242-1F9C-44A8-B996-A3B01D97B105}" dt="2021-09-17T22:46:47.247" v="1413"/>
          <ac:spMkLst>
            <pc:docMk/>
            <pc:sldMk cId="4183412141" sldId="290"/>
            <ac:spMk id="7" creationId="{A1B9C305-8267-43E8-AF2B-3DED5439373D}"/>
          </ac:spMkLst>
        </pc:spChg>
        <pc:spChg chg="mod">
          <ac:chgData name="Ken Coopwood Sr." userId="b202bbabfc2756e4" providerId="LiveId" clId="{D84C7242-1F9C-44A8-B996-A3B01D97B105}" dt="2021-09-17T22:46:47.247" v="1413"/>
          <ac:spMkLst>
            <pc:docMk/>
            <pc:sldMk cId="4183412141" sldId="290"/>
            <ac:spMk id="8" creationId="{212E39AB-A2EF-4DA9-9845-D76982B15A26}"/>
          </ac:spMkLst>
        </pc:spChg>
        <pc:spChg chg="mod">
          <ac:chgData name="Ken Coopwood Sr." userId="b202bbabfc2756e4" providerId="LiveId" clId="{D84C7242-1F9C-44A8-B996-A3B01D97B105}" dt="2021-09-17T22:46:47.247" v="1413"/>
          <ac:spMkLst>
            <pc:docMk/>
            <pc:sldMk cId="4183412141" sldId="290"/>
            <ac:spMk id="10" creationId="{FDA49D23-5ACD-4CB0-9181-BB3B6FF87319}"/>
          </ac:spMkLst>
        </pc:spChg>
        <pc:spChg chg="add mod">
          <ac:chgData name="Ken Coopwood Sr." userId="b202bbabfc2756e4" providerId="LiveId" clId="{D84C7242-1F9C-44A8-B996-A3B01D97B105}" dt="2021-09-17T22:46:47.247" v="1413"/>
          <ac:spMkLst>
            <pc:docMk/>
            <pc:sldMk cId="4183412141" sldId="290"/>
            <ac:spMk id="11" creationId="{C3C8DD56-B63E-44B7-8763-B3F3632A34B1}"/>
          </ac:spMkLst>
        </pc:spChg>
        <pc:spChg chg="add mod">
          <ac:chgData name="Ken Coopwood Sr." userId="b202bbabfc2756e4" providerId="LiveId" clId="{D84C7242-1F9C-44A8-B996-A3B01D97B105}" dt="2021-09-17T22:47:33.169" v="1415" actId="207"/>
          <ac:spMkLst>
            <pc:docMk/>
            <pc:sldMk cId="4183412141" sldId="290"/>
            <ac:spMk id="12" creationId="{FDC3E509-81D1-4B1F-8D88-4966D8EA7732}"/>
          </ac:spMkLst>
        </pc:spChg>
        <pc:spChg chg="add mod">
          <ac:chgData name="Ken Coopwood Sr." userId="b202bbabfc2756e4" providerId="LiveId" clId="{D84C7242-1F9C-44A8-B996-A3B01D97B105}" dt="2021-09-17T22:48:01.388" v="1420" actId="207"/>
          <ac:spMkLst>
            <pc:docMk/>
            <pc:sldMk cId="4183412141" sldId="290"/>
            <ac:spMk id="13" creationId="{714A9F50-16B1-4CA5-B7FD-3897084E2C68}"/>
          </ac:spMkLst>
        </pc:spChg>
        <pc:spChg chg="add mod">
          <ac:chgData name="Ken Coopwood Sr." userId="b202bbabfc2756e4" providerId="LiveId" clId="{D84C7242-1F9C-44A8-B996-A3B01D97B105}" dt="2021-09-17T22:47:39.990" v="1416" actId="207"/>
          <ac:spMkLst>
            <pc:docMk/>
            <pc:sldMk cId="4183412141" sldId="290"/>
            <ac:spMk id="14" creationId="{D8A4D72E-C907-484A-A0C3-CCFF58EACE90}"/>
          </ac:spMkLst>
        </pc:spChg>
        <pc:spChg chg="add mod">
          <ac:chgData name="Ken Coopwood Sr." userId="b202bbabfc2756e4" providerId="LiveId" clId="{D84C7242-1F9C-44A8-B996-A3B01D97B105}" dt="2021-09-17T22:47:46.680" v="1417" actId="207"/>
          <ac:spMkLst>
            <pc:docMk/>
            <pc:sldMk cId="4183412141" sldId="290"/>
            <ac:spMk id="15" creationId="{7B89C8CC-AEC2-4025-8EA4-B59A5314EBE5}"/>
          </ac:spMkLst>
        </pc:spChg>
        <pc:spChg chg="add mod">
          <ac:chgData name="Ken Coopwood Sr." userId="b202bbabfc2756e4" providerId="LiveId" clId="{D84C7242-1F9C-44A8-B996-A3B01D97B105}" dt="2021-09-17T22:49:50.869" v="1423" actId="207"/>
          <ac:spMkLst>
            <pc:docMk/>
            <pc:sldMk cId="4183412141" sldId="290"/>
            <ac:spMk id="16" creationId="{E745AD5E-C11A-4822-A622-5A3BB4BA8A94}"/>
          </ac:spMkLst>
        </pc:spChg>
        <pc:grpChg chg="add mod">
          <ac:chgData name="Ken Coopwood Sr." userId="b202bbabfc2756e4" providerId="LiveId" clId="{D84C7242-1F9C-44A8-B996-A3B01D97B105}" dt="2021-09-17T22:46:47.247" v="1413"/>
          <ac:grpSpMkLst>
            <pc:docMk/>
            <pc:sldMk cId="4183412141" sldId="290"/>
            <ac:grpSpMk id="4" creationId="{4657BA95-9AEF-4307-81FB-40A42673F5C5}"/>
          </ac:grpSpMkLst>
        </pc:grpChg>
        <pc:grpChg chg="mod">
          <ac:chgData name="Ken Coopwood Sr." userId="b202bbabfc2756e4" providerId="LiveId" clId="{D84C7242-1F9C-44A8-B996-A3B01D97B105}" dt="2021-09-17T22:46:47.247" v="1413"/>
          <ac:grpSpMkLst>
            <pc:docMk/>
            <pc:sldMk cId="4183412141" sldId="290"/>
            <ac:grpSpMk id="5" creationId="{DF29061A-008D-4370-90A3-DC8E83799A71}"/>
          </ac:grpSpMkLst>
        </pc:grpChg>
        <pc:graphicFrameChg chg="del">
          <ac:chgData name="Ken Coopwood Sr." userId="b202bbabfc2756e4" providerId="LiveId" clId="{D84C7242-1F9C-44A8-B996-A3B01D97B105}" dt="2021-09-17T22:46:18.064" v="1412" actId="478"/>
          <ac:graphicFrameMkLst>
            <pc:docMk/>
            <pc:sldMk cId="4183412141" sldId="290"/>
            <ac:graphicFrameMk id="9" creationId="{664BC79B-9C0D-4E5E-88F4-0D40AF197ECE}"/>
          </ac:graphicFrameMkLst>
        </pc:graphicFrameChg>
        <pc:picChg chg="mod">
          <ac:chgData name="Ken Coopwood Sr." userId="b202bbabfc2756e4" providerId="LiveId" clId="{D84C7242-1F9C-44A8-B996-A3B01D97B105}" dt="2021-09-17T22:46:47.247" v="1413"/>
          <ac:picMkLst>
            <pc:docMk/>
            <pc:sldMk cId="4183412141" sldId="290"/>
            <ac:picMk id="6" creationId="{12A59B46-7D37-4A9A-9F96-A23FD8317D7C}"/>
          </ac:picMkLst>
        </pc:picChg>
      </pc:sldChg>
      <pc:sldChg chg="addSp delSp modSp add mod modTransition">
        <pc:chgData name="Ken Coopwood Sr." userId="b202bbabfc2756e4" providerId="LiveId" clId="{D84C7242-1F9C-44A8-B996-A3B01D97B105}" dt="2021-09-22T02:17:07.192" v="5947"/>
        <pc:sldMkLst>
          <pc:docMk/>
          <pc:sldMk cId="884500812" sldId="291"/>
        </pc:sldMkLst>
        <pc:spChg chg="mod">
          <ac:chgData name="Ken Coopwood Sr." userId="b202bbabfc2756e4" providerId="LiveId" clId="{D84C7242-1F9C-44A8-B996-A3B01D97B105}" dt="2021-09-17T23:38:50.826" v="1774" actId="20577"/>
          <ac:spMkLst>
            <pc:docMk/>
            <pc:sldMk cId="884500812" sldId="291"/>
            <ac:spMk id="2" creationId="{0AE422CB-EBC9-4703-870C-8981A495893A}"/>
          </ac:spMkLst>
        </pc:spChg>
        <pc:spChg chg="add del mod">
          <ac:chgData name="Ken Coopwood Sr." userId="b202bbabfc2756e4" providerId="LiveId" clId="{D84C7242-1F9C-44A8-B996-A3B01D97B105}" dt="2021-09-17T23:38:58.666" v="1775" actId="478"/>
          <ac:spMkLst>
            <pc:docMk/>
            <pc:sldMk cId="884500812" sldId="291"/>
            <ac:spMk id="4" creationId="{39517F81-BCFC-4048-B459-9C5FEA6E683C}"/>
          </ac:spMkLst>
        </pc:spChg>
        <pc:spChg chg="add mod">
          <ac:chgData name="Ken Coopwood Sr." userId="b202bbabfc2756e4" providerId="LiveId" clId="{D84C7242-1F9C-44A8-B996-A3B01D97B105}" dt="2021-09-17T23:39:23.173" v="1779" actId="207"/>
          <ac:spMkLst>
            <pc:docMk/>
            <pc:sldMk cId="884500812" sldId="291"/>
            <ac:spMk id="5" creationId="{3CF62265-72B4-4809-A50D-C7E45DCE9ABE}"/>
          </ac:spMkLst>
        </pc:spChg>
        <pc:graphicFrameChg chg="del">
          <ac:chgData name="Ken Coopwood Sr." userId="b202bbabfc2756e4" providerId="LiveId" clId="{D84C7242-1F9C-44A8-B996-A3B01D97B105}" dt="2021-09-17T22:54:06.417" v="1428" actId="478"/>
          <ac:graphicFrameMkLst>
            <pc:docMk/>
            <pc:sldMk cId="884500812" sldId="291"/>
            <ac:graphicFrameMk id="9" creationId="{664BC79B-9C0D-4E5E-88F4-0D40AF197ECE}"/>
          </ac:graphicFrameMkLst>
        </pc:graphicFrameChg>
      </pc:sldChg>
      <pc:sldChg chg="addSp delSp modSp add mod ord modTransition">
        <pc:chgData name="Ken Coopwood Sr." userId="b202bbabfc2756e4" providerId="LiveId" clId="{D84C7242-1F9C-44A8-B996-A3B01D97B105}" dt="2021-09-22T02:16:48.328" v="5944"/>
        <pc:sldMkLst>
          <pc:docMk/>
          <pc:sldMk cId="2042940329" sldId="292"/>
        </pc:sldMkLst>
        <pc:spChg chg="mod">
          <ac:chgData name="Ken Coopwood Sr." userId="b202bbabfc2756e4" providerId="LiveId" clId="{D84C7242-1F9C-44A8-B996-A3B01D97B105}" dt="2021-09-22T02:01:13.735" v="5727" actId="6549"/>
          <ac:spMkLst>
            <pc:docMk/>
            <pc:sldMk cId="2042940329" sldId="292"/>
            <ac:spMk id="2" creationId="{0AE422CB-EBC9-4703-870C-8981A495893A}"/>
          </ac:spMkLst>
        </pc:spChg>
        <pc:spChg chg="add del mod">
          <ac:chgData name="Ken Coopwood Sr." userId="b202bbabfc2756e4" providerId="LiveId" clId="{D84C7242-1F9C-44A8-B996-A3B01D97B105}" dt="2021-09-22T02:01:58.474" v="5728" actId="478"/>
          <ac:spMkLst>
            <pc:docMk/>
            <pc:sldMk cId="2042940329" sldId="292"/>
            <ac:spMk id="4" creationId="{FD7E5646-8260-424F-BE2E-49FE798E6A60}"/>
          </ac:spMkLst>
        </pc:spChg>
        <pc:spChg chg="add mod">
          <ac:chgData name="Ken Coopwood Sr." userId="b202bbabfc2756e4" providerId="LiveId" clId="{D84C7242-1F9C-44A8-B996-A3B01D97B105}" dt="2021-09-22T02:02:47.700" v="5734" actId="207"/>
          <ac:spMkLst>
            <pc:docMk/>
            <pc:sldMk cId="2042940329" sldId="292"/>
            <ac:spMk id="5" creationId="{102DE874-F1C9-4E6D-8AC3-06CAAD4B6D4C}"/>
          </ac:spMkLst>
        </pc:spChg>
        <pc:graphicFrameChg chg="del">
          <ac:chgData name="Ken Coopwood Sr." userId="b202bbabfc2756e4" providerId="LiveId" clId="{D84C7242-1F9C-44A8-B996-A3B01D97B105}" dt="2021-09-17T22:59:56.646" v="1515" actId="478"/>
          <ac:graphicFrameMkLst>
            <pc:docMk/>
            <pc:sldMk cId="2042940329" sldId="292"/>
            <ac:graphicFrameMk id="9" creationId="{664BC79B-9C0D-4E5E-88F4-0D40AF197ECE}"/>
          </ac:graphicFrameMkLst>
        </pc:graphicFrameChg>
      </pc:sldChg>
      <pc:sldChg chg="addSp delSp modSp add mod modTransition modAnim">
        <pc:chgData name="Ken Coopwood Sr." userId="b202bbabfc2756e4" providerId="LiveId" clId="{D84C7242-1F9C-44A8-B996-A3B01D97B105}" dt="2021-09-22T02:17:26.432" v="5948"/>
        <pc:sldMkLst>
          <pc:docMk/>
          <pc:sldMk cId="209744414" sldId="293"/>
        </pc:sldMkLst>
        <pc:spChg chg="mod">
          <ac:chgData name="Ken Coopwood Sr." userId="b202bbabfc2756e4" providerId="LiveId" clId="{D84C7242-1F9C-44A8-B996-A3B01D97B105}" dt="2021-09-17T23:09:30.710" v="1586" actId="1076"/>
          <ac:spMkLst>
            <pc:docMk/>
            <pc:sldMk cId="209744414" sldId="293"/>
            <ac:spMk id="2" creationId="{0AE422CB-EBC9-4703-870C-8981A495893A}"/>
          </ac:spMkLst>
        </pc:spChg>
        <pc:spChg chg="add mod ord">
          <ac:chgData name="Ken Coopwood Sr." userId="b202bbabfc2756e4" providerId="LiveId" clId="{D84C7242-1F9C-44A8-B996-A3B01D97B105}" dt="2021-09-20T15:13:57.849" v="5653" actId="207"/>
          <ac:spMkLst>
            <pc:docMk/>
            <pc:sldMk cId="209744414" sldId="293"/>
            <ac:spMk id="3" creationId="{0E125E8B-0C70-4129-A282-48AE5DE3B44C}"/>
          </ac:spMkLst>
        </pc:spChg>
        <pc:spChg chg="add del mod">
          <ac:chgData name="Ken Coopwood Sr." userId="b202bbabfc2756e4" providerId="LiveId" clId="{D84C7242-1F9C-44A8-B996-A3B01D97B105}" dt="2021-09-17T23:08:53.485" v="1583" actId="478"/>
          <ac:spMkLst>
            <pc:docMk/>
            <pc:sldMk cId="209744414" sldId="293"/>
            <ac:spMk id="4" creationId="{6D17A492-D748-4E70-BE30-6CED9A8A8520}"/>
          </ac:spMkLst>
        </pc:spChg>
        <pc:spChg chg="add mod">
          <ac:chgData name="Ken Coopwood Sr." userId="b202bbabfc2756e4" providerId="LiveId" clId="{D84C7242-1F9C-44A8-B996-A3B01D97B105}" dt="2021-09-17T23:10:22.669" v="1615" actId="1035"/>
          <ac:spMkLst>
            <pc:docMk/>
            <pc:sldMk cId="209744414" sldId="293"/>
            <ac:spMk id="6" creationId="{1D9F6627-1B2B-49EA-9ED1-CD6F0FBCEA7E}"/>
          </ac:spMkLst>
        </pc:spChg>
        <pc:graphicFrameChg chg="add mod">
          <ac:chgData name="Ken Coopwood Sr." userId="b202bbabfc2756e4" providerId="LiveId" clId="{D84C7242-1F9C-44A8-B996-A3B01D97B105}" dt="2021-09-17T23:10:10.524" v="1601" actId="1035"/>
          <ac:graphicFrameMkLst>
            <pc:docMk/>
            <pc:sldMk cId="209744414" sldId="293"/>
            <ac:graphicFrameMk id="5" creationId="{7CEE3FFE-2529-43F8-88B0-2072429E8FDC}"/>
          </ac:graphicFrameMkLst>
        </pc:graphicFrameChg>
        <pc:graphicFrameChg chg="del">
          <ac:chgData name="Ken Coopwood Sr." userId="b202bbabfc2756e4" providerId="LiveId" clId="{D84C7242-1F9C-44A8-B996-A3B01D97B105}" dt="2021-09-17T23:01:21.159" v="1521" actId="478"/>
          <ac:graphicFrameMkLst>
            <pc:docMk/>
            <pc:sldMk cId="209744414" sldId="293"/>
            <ac:graphicFrameMk id="9" creationId="{664BC79B-9C0D-4E5E-88F4-0D40AF197ECE}"/>
          </ac:graphicFrameMkLst>
        </pc:graphicFrameChg>
      </pc:sldChg>
      <pc:sldChg chg="addSp delSp modSp add mod modTransition">
        <pc:chgData name="Ken Coopwood Sr." userId="b202bbabfc2756e4" providerId="LiveId" clId="{D84C7242-1F9C-44A8-B996-A3B01D97B105}" dt="2021-09-22T02:17:46.629" v="5949"/>
        <pc:sldMkLst>
          <pc:docMk/>
          <pc:sldMk cId="2339223787" sldId="294"/>
        </pc:sldMkLst>
        <pc:spChg chg="mod">
          <ac:chgData name="Ken Coopwood Sr." userId="b202bbabfc2756e4" providerId="LiveId" clId="{D84C7242-1F9C-44A8-B996-A3B01D97B105}" dt="2021-09-17T23:11:37.117" v="1665" actId="1076"/>
          <ac:spMkLst>
            <pc:docMk/>
            <pc:sldMk cId="2339223787" sldId="294"/>
            <ac:spMk id="2" creationId="{0AE422CB-EBC9-4703-870C-8981A495893A}"/>
          </ac:spMkLst>
        </pc:spChg>
        <pc:spChg chg="add mod">
          <ac:chgData name="Ken Coopwood Sr." userId="b202bbabfc2756e4" providerId="LiveId" clId="{D84C7242-1F9C-44A8-B996-A3B01D97B105}" dt="2021-09-20T15:17:09.263" v="5673" actId="20577"/>
          <ac:spMkLst>
            <pc:docMk/>
            <pc:sldMk cId="2339223787" sldId="294"/>
            <ac:spMk id="5" creationId="{42CA9167-858A-428B-8F6F-17FA5551EA53}"/>
          </ac:spMkLst>
        </pc:spChg>
        <pc:graphicFrameChg chg="del">
          <ac:chgData name="Ken Coopwood Sr." userId="b202bbabfc2756e4" providerId="LiveId" clId="{D84C7242-1F9C-44A8-B996-A3B01D97B105}" dt="2021-09-17T23:10:57.372" v="1616" actId="478"/>
          <ac:graphicFrameMkLst>
            <pc:docMk/>
            <pc:sldMk cId="2339223787" sldId="294"/>
            <ac:graphicFrameMk id="9" creationId="{664BC79B-9C0D-4E5E-88F4-0D40AF197ECE}"/>
          </ac:graphicFrameMkLst>
        </pc:graphicFrameChg>
        <pc:picChg chg="add mod">
          <ac:chgData name="Ken Coopwood Sr." userId="b202bbabfc2756e4" providerId="LiveId" clId="{D84C7242-1F9C-44A8-B996-A3B01D97B105}" dt="2021-09-17T23:12:17.236" v="1728" actId="1036"/>
          <ac:picMkLst>
            <pc:docMk/>
            <pc:sldMk cId="2339223787" sldId="294"/>
            <ac:picMk id="4" creationId="{FBF99DC3-7A8C-49B0-9BCD-5A62B283EA8E}"/>
          </ac:picMkLst>
        </pc:picChg>
      </pc:sldChg>
      <pc:sldChg chg="addSp delSp modSp add mod modTransition modAnim">
        <pc:chgData name="Ken Coopwood Sr." userId="b202bbabfc2756e4" providerId="LiveId" clId="{D84C7242-1F9C-44A8-B996-A3B01D97B105}" dt="2021-09-22T02:18:39.412" v="5951"/>
        <pc:sldMkLst>
          <pc:docMk/>
          <pc:sldMk cId="3744549007" sldId="295"/>
        </pc:sldMkLst>
        <pc:spChg chg="mod">
          <ac:chgData name="Ken Coopwood Sr." userId="b202bbabfc2756e4" providerId="LiveId" clId="{D84C7242-1F9C-44A8-B996-A3B01D97B105}" dt="2021-09-17T23:43:27.808" v="1857" actId="1076"/>
          <ac:spMkLst>
            <pc:docMk/>
            <pc:sldMk cId="3744549007" sldId="295"/>
            <ac:spMk id="2" creationId="{0AE422CB-EBC9-4703-870C-8981A495893A}"/>
          </ac:spMkLst>
        </pc:spChg>
        <pc:spChg chg="add mod">
          <ac:chgData name="Ken Coopwood Sr." userId="b202bbabfc2756e4" providerId="LiveId" clId="{D84C7242-1F9C-44A8-B996-A3B01D97B105}" dt="2021-09-17T23:54:49.839" v="2011" actId="255"/>
          <ac:spMkLst>
            <pc:docMk/>
            <pc:sldMk cId="3744549007" sldId="295"/>
            <ac:spMk id="4" creationId="{B623CB30-4632-4BDC-959A-20CE0D591B05}"/>
          </ac:spMkLst>
        </pc:spChg>
        <pc:spChg chg="add mod">
          <ac:chgData name="Ken Coopwood Sr." userId="b202bbabfc2756e4" providerId="LiveId" clId="{D84C7242-1F9C-44A8-B996-A3B01D97B105}" dt="2021-09-17T23:43:50.286" v="1860" actId="207"/>
          <ac:spMkLst>
            <pc:docMk/>
            <pc:sldMk cId="3744549007" sldId="295"/>
            <ac:spMk id="5" creationId="{C583A865-6655-4F24-8639-9C56E6FCC679}"/>
          </ac:spMkLst>
        </pc:spChg>
        <pc:spChg chg="add mod">
          <ac:chgData name="Ken Coopwood Sr." userId="b202bbabfc2756e4" providerId="LiveId" clId="{D84C7242-1F9C-44A8-B996-A3B01D97B105}" dt="2021-09-17T23:45:25.392" v="1867" actId="207"/>
          <ac:spMkLst>
            <pc:docMk/>
            <pc:sldMk cId="3744549007" sldId="295"/>
            <ac:spMk id="6" creationId="{73806A6A-E207-4221-8CD9-0BB4CADCE301}"/>
          </ac:spMkLst>
        </pc:spChg>
        <pc:spChg chg="add mod">
          <ac:chgData name="Ken Coopwood Sr." userId="b202bbabfc2756e4" providerId="LiveId" clId="{D84C7242-1F9C-44A8-B996-A3B01D97B105}" dt="2021-09-17T23:53:42.305" v="2005" actId="1036"/>
          <ac:spMkLst>
            <pc:docMk/>
            <pc:sldMk cId="3744549007" sldId="295"/>
            <ac:spMk id="8" creationId="{61425F2D-42FF-487E-8612-0CA7A8F0DFA5}"/>
          </ac:spMkLst>
        </pc:spChg>
        <pc:graphicFrameChg chg="del">
          <ac:chgData name="Ken Coopwood Sr." userId="b202bbabfc2756e4" providerId="LiveId" clId="{D84C7242-1F9C-44A8-B996-A3B01D97B105}" dt="2021-09-17T23:15:29.677" v="1733" actId="478"/>
          <ac:graphicFrameMkLst>
            <pc:docMk/>
            <pc:sldMk cId="3744549007" sldId="295"/>
            <ac:graphicFrameMk id="9" creationId="{664BC79B-9C0D-4E5E-88F4-0D40AF197ECE}"/>
          </ac:graphicFrameMkLst>
        </pc:graphicFrameChg>
      </pc:sldChg>
      <pc:sldChg chg="addSp delSp modSp add mod modTransition">
        <pc:chgData name="Ken Coopwood Sr." userId="b202bbabfc2756e4" providerId="LiveId" clId="{D84C7242-1F9C-44A8-B996-A3B01D97B105}" dt="2021-09-22T00:15:18.814" v="5699"/>
        <pc:sldMkLst>
          <pc:docMk/>
          <pc:sldMk cId="1463446998" sldId="296"/>
        </pc:sldMkLst>
        <pc:spChg chg="del">
          <ac:chgData name="Ken Coopwood Sr." userId="b202bbabfc2756e4" providerId="LiveId" clId="{D84C7242-1F9C-44A8-B996-A3B01D97B105}" dt="2021-09-17T14:40:22.942" v="146" actId="478"/>
          <ac:spMkLst>
            <pc:docMk/>
            <pc:sldMk cId="1463446998" sldId="296"/>
            <ac:spMk id="5" creationId="{20B14C92-AFC6-4914-B77C-F1356F199C8B}"/>
          </ac:spMkLst>
        </pc:spChg>
        <pc:spChg chg="add mod">
          <ac:chgData name="Ken Coopwood Sr." userId="b202bbabfc2756e4" providerId="LiveId" clId="{D84C7242-1F9C-44A8-B996-A3B01D97B105}" dt="2021-09-17T22:21:45.667" v="1176" actId="14100"/>
          <ac:spMkLst>
            <pc:docMk/>
            <pc:sldMk cId="1463446998" sldId="296"/>
            <ac:spMk id="14" creationId="{92AFA6F9-6746-4AB6-978B-590AF77EDB5D}"/>
          </ac:spMkLst>
        </pc:spChg>
        <pc:picChg chg="mod">
          <ac:chgData name="Ken Coopwood Sr." userId="b202bbabfc2756e4" providerId="LiveId" clId="{D84C7242-1F9C-44A8-B996-A3B01D97B105}" dt="2021-09-17T22:52:23.462" v="1426" actId="14826"/>
          <ac:picMkLst>
            <pc:docMk/>
            <pc:sldMk cId="1463446998" sldId="296"/>
            <ac:picMk id="7" creationId="{D86CB4B6-968F-4529-8E22-615666DF2A7D}"/>
          </ac:picMkLst>
        </pc:picChg>
      </pc:sldChg>
      <pc:sldChg chg="addSp delSp modSp add mod ord modTransition modAnim modNotesTx">
        <pc:chgData name="Ken Coopwood Sr." userId="b202bbabfc2756e4" providerId="LiveId" clId="{D84C7242-1F9C-44A8-B996-A3B01D97B105}" dt="2021-09-22T00:13:27.086" v="5692"/>
        <pc:sldMkLst>
          <pc:docMk/>
          <pc:sldMk cId="1534967931" sldId="297"/>
        </pc:sldMkLst>
        <pc:spChg chg="del">
          <ac:chgData name="Ken Coopwood Sr." userId="b202bbabfc2756e4" providerId="LiveId" clId="{D84C7242-1F9C-44A8-B996-A3B01D97B105}" dt="2021-09-20T13:22:52.251" v="2244" actId="478"/>
          <ac:spMkLst>
            <pc:docMk/>
            <pc:sldMk cId="1534967931" sldId="297"/>
            <ac:spMk id="2" creationId="{0AE422CB-EBC9-4703-870C-8981A495893A}"/>
          </ac:spMkLst>
        </pc:spChg>
        <pc:spChg chg="add mod">
          <ac:chgData name="Ken Coopwood Sr." userId="b202bbabfc2756e4" providerId="LiveId" clId="{D84C7242-1F9C-44A8-B996-A3B01D97B105}" dt="2021-09-20T15:23:39" v="5688" actId="313"/>
          <ac:spMkLst>
            <pc:docMk/>
            <pc:sldMk cId="1534967931" sldId="297"/>
            <ac:spMk id="3" creationId="{A219C3D0-9D91-4D8D-86A8-861F228EF33D}"/>
          </ac:spMkLst>
        </pc:spChg>
        <pc:spChg chg="add mod">
          <ac:chgData name="Ken Coopwood Sr." userId="b202bbabfc2756e4" providerId="LiveId" clId="{D84C7242-1F9C-44A8-B996-A3B01D97B105}" dt="2021-09-20T15:21:47.115" v="5681" actId="1076"/>
          <ac:spMkLst>
            <pc:docMk/>
            <pc:sldMk cId="1534967931" sldId="297"/>
            <ac:spMk id="4" creationId="{0A1FB63C-E040-4B15-A8D3-027A947720A4}"/>
          </ac:spMkLst>
        </pc:spChg>
        <pc:spChg chg="add mod">
          <ac:chgData name="Ken Coopwood Sr." userId="b202bbabfc2756e4" providerId="LiveId" clId="{D84C7242-1F9C-44A8-B996-A3B01D97B105}" dt="2021-09-20T15:22:57.503" v="5684" actId="113"/>
          <ac:spMkLst>
            <pc:docMk/>
            <pc:sldMk cId="1534967931" sldId="297"/>
            <ac:spMk id="6" creationId="{F2D3E5AC-E707-4E6D-B08B-82A4757B8F27}"/>
          </ac:spMkLst>
        </pc:spChg>
        <pc:spChg chg="add del mod">
          <ac:chgData name="Ken Coopwood Sr." userId="b202bbabfc2756e4" providerId="LiveId" clId="{D84C7242-1F9C-44A8-B996-A3B01D97B105}" dt="2021-09-20T13:22:57.497" v="2245" actId="478"/>
          <ac:spMkLst>
            <pc:docMk/>
            <pc:sldMk cId="1534967931" sldId="297"/>
            <ac:spMk id="7" creationId="{EC9C28E8-0317-44AB-9FCF-6B197815654D}"/>
          </ac:spMkLst>
        </pc:spChg>
        <pc:graphicFrameChg chg="del">
          <ac:chgData name="Ken Coopwood Sr." userId="b202bbabfc2756e4" providerId="LiveId" clId="{D84C7242-1F9C-44A8-B996-A3B01D97B105}" dt="2021-09-17T21:32:19.832" v="280" actId="478"/>
          <ac:graphicFrameMkLst>
            <pc:docMk/>
            <pc:sldMk cId="1534967931" sldId="297"/>
            <ac:graphicFrameMk id="9" creationId="{664BC79B-9C0D-4E5E-88F4-0D40AF197ECE}"/>
          </ac:graphicFrameMkLst>
        </pc:graphicFrameChg>
      </pc:sldChg>
      <pc:sldChg chg="addSp delSp modSp add mod modTransition delAnim modAnim modNotesTx">
        <pc:chgData name="Ken Coopwood Sr." userId="b202bbabfc2756e4" providerId="LiveId" clId="{D84C7242-1F9C-44A8-B996-A3B01D97B105}" dt="2021-09-22T00:14:34.463" v="5697"/>
        <pc:sldMkLst>
          <pc:docMk/>
          <pc:sldMk cId="3705814241" sldId="298"/>
        </pc:sldMkLst>
        <pc:spChg chg="mod">
          <ac:chgData name="Ken Coopwood Sr." userId="b202bbabfc2756e4" providerId="LiveId" clId="{D84C7242-1F9C-44A8-B996-A3B01D97B105}" dt="2021-09-17T22:20:19.417" v="1173" actId="1076"/>
          <ac:spMkLst>
            <pc:docMk/>
            <pc:sldMk cId="3705814241" sldId="298"/>
            <ac:spMk id="2" creationId="{0AE422CB-EBC9-4703-870C-8981A495893A}"/>
          </ac:spMkLst>
        </pc:spChg>
        <pc:spChg chg="add mod">
          <ac:chgData name="Ken Coopwood Sr." userId="b202bbabfc2756e4" providerId="LiveId" clId="{D84C7242-1F9C-44A8-B996-A3B01D97B105}" dt="2021-09-20T13:30:49.323" v="2268" actId="20577"/>
          <ac:spMkLst>
            <pc:docMk/>
            <pc:sldMk cId="3705814241" sldId="298"/>
            <ac:spMk id="4" creationId="{0444A034-0913-4468-A95B-DA8DBA9C54BA}"/>
          </ac:spMkLst>
        </pc:spChg>
        <pc:spChg chg="add mod">
          <ac:chgData name="Ken Coopwood Sr." userId="b202bbabfc2756e4" providerId="LiveId" clId="{D84C7242-1F9C-44A8-B996-A3B01D97B105}" dt="2021-09-17T22:23:04.442" v="1185" actId="1076"/>
          <ac:spMkLst>
            <pc:docMk/>
            <pc:sldMk cId="3705814241" sldId="298"/>
            <ac:spMk id="5" creationId="{1F8254A8-BC29-40A7-9CDF-B4951788A9A8}"/>
          </ac:spMkLst>
        </pc:spChg>
        <pc:graphicFrameChg chg="del">
          <ac:chgData name="Ken Coopwood Sr." userId="b202bbabfc2756e4" providerId="LiveId" clId="{D84C7242-1F9C-44A8-B996-A3B01D97B105}" dt="2021-09-17T21:51:47.376" v="942" actId="478"/>
          <ac:graphicFrameMkLst>
            <pc:docMk/>
            <pc:sldMk cId="3705814241" sldId="298"/>
            <ac:graphicFrameMk id="9" creationId="{664BC79B-9C0D-4E5E-88F4-0D40AF197ECE}"/>
          </ac:graphicFrameMkLst>
        </pc:graphicFrameChg>
        <pc:picChg chg="add del mod">
          <ac:chgData name="Ken Coopwood Sr." userId="b202bbabfc2756e4" providerId="LiveId" clId="{D84C7242-1F9C-44A8-B996-A3B01D97B105}" dt="2021-09-20T13:42:08.376" v="2271" actId="478"/>
          <ac:picMkLst>
            <pc:docMk/>
            <pc:sldMk cId="3705814241" sldId="298"/>
            <ac:picMk id="6" creationId="{DEFE26DD-5F7C-4341-BCBF-9A734EAD8879}"/>
          </ac:picMkLst>
        </pc:picChg>
        <pc:picChg chg="add mod">
          <ac:chgData name="Ken Coopwood Sr." userId="b202bbabfc2756e4" providerId="LiveId" clId="{D84C7242-1F9C-44A8-B996-A3B01D97B105}" dt="2021-09-20T13:46:11.814" v="2278" actId="1076"/>
          <ac:picMkLst>
            <pc:docMk/>
            <pc:sldMk cId="3705814241" sldId="298"/>
            <ac:picMk id="7" creationId="{B36BA8EE-3454-4241-A1A3-C2E591E7979C}"/>
          </ac:picMkLst>
        </pc:picChg>
      </pc:sldChg>
      <pc:sldChg chg="addSp delSp modSp add mod modTransition modAnim">
        <pc:chgData name="Ken Coopwood Sr." userId="b202bbabfc2756e4" providerId="LiveId" clId="{D84C7242-1F9C-44A8-B996-A3B01D97B105}" dt="2021-09-22T02:18:57.464" v="5952"/>
        <pc:sldMkLst>
          <pc:docMk/>
          <pc:sldMk cId="4177500974" sldId="299"/>
        </pc:sldMkLst>
        <pc:spChg chg="del">
          <ac:chgData name="Ken Coopwood Sr." userId="b202bbabfc2756e4" providerId="LiveId" clId="{D84C7242-1F9C-44A8-B996-A3B01D97B105}" dt="2021-09-18T00:00:14.421" v="2167" actId="478"/>
          <ac:spMkLst>
            <pc:docMk/>
            <pc:sldMk cId="4177500974" sldId="299"/>
            <ac:spMk id="2" creationId="{0AE422CB-EBC9-4703-870C-8981A495893A}"/>
          </ac:spMkLst>
        </pc:spChg>
        <pc:spChg chg="add mod">
          <ac:chgData name="Ken Coopwood Sr." userId="b202bbabfc2756e4" providerId="LiveId" clId="{D84C7242-1F9C-44A8-B996-A3B01D97B105}" dt="2021-09-17T23:59:00.464" v="2083" actId="1076"/>
          <ac:spMkLst>
            <pc:docMk/>
            <pc:sldMk cId="4177500974" sldId="299"/>
            <ac:spMk id="5" creationId="{ADF0DBEA-F07C-4F71-B5F7-21F377A77FB3}"/>
          </ac:spMkLst>
        </pc:spChg>
        <pc:spChg chg="add mod">
          <ac:chgData name="Ken Coopwood Sr." userId="b202bbabfc2756e4" providerId="LiveId" clId="{D84C7242-1F9C-44A8-B996-A3B01D97B105}" dt="2021-09-18T00:00:29.906" v="2169" actId="207"/>
          <ac:spMkLst>
            <pc:docMk/>
            <pc:sldMk cId="4177500974" sldId="299"/>
            <ac:spMk id="6" creationId="{BB091A96-595E-42E1-A6D7-CC4C294A33ED}"/>
          </ac:spMkLst>
        </pc:spChg>
        <pc:spChg chg="add mod">
          <ac:chgData name="Ken Coopwood Sr." userId="b202bbabfc2756e4" providerId="LiveId" clId="{D84C7242-1F9C-44A8-B996-A3B01D97B105}" dt="2021-09-18T00:00:06.667" v="2166" actId="1076"/>
          <ac:spMkLst>
            <pc:docMk/>
            <pc:sldMk cId="4177500974" sldId="299"/>
            <ac:spMk id="7" creationId="{E892E0F6-B46D-46C9-AAC7-58C8F57156C0}"/>
          </ac:spMkLst>
        </pc:spChg>
        <pc:spChg chg="add del mod">
          <ac:chgData name="Ken Coopwood Sr." userId="b202bbabfc2756e4" providerId="LiveId" clId="{D84C7242-1F9C-44A8-B996-A3B01D97B105}" dt="2021-09-18T00:00:20.423" v="2168" actId="478"/>
          <ac:spMkLst>
            <pc:docMk/>
            <pc:sldMk cId="4177500974" sldId="299"/>
            <ac:spMk id="8" creationId="{A1224D3C-51D8-4ECB-B8B1-2A6D9200C316}"/>
          </ac:spMkLst>
        </pc:spChg>
        <pc:spChg chg="add mod">
          <ac:chgData name="Ken Coopwood Sr." userId="b202bbabfc2756e4" providerId="LiveId" clId="{D84C7242-1F9C-44A8-B996-A3B01D97B105}" dt="2021-09-18T00:02:47.377" v="2241" actId="692"/>
          <ac:spMkLst>
            <pc:docMk/>
            <pc:sldMk cId="4177500974" sldId="299"/>
            <ac:spMk id="10" creationId="{23C5380C-4BBA-4509-9B1A-FD31104DE845}"/>
          </ac:spMkLst>
        </pc:spChg>
        <pc:graphicFrameChg chg="del">
          <ac:chgData name="Ken Coopwood Sr." userId="b202bbabfc2756e4" providerId="LiveId" clId="{D84C7242-1F9C-44A8-B996-A3B01D97B105}" dt="2021-09-17T23:57:20.228" v="2019" actId="478"/>
          <ac:graphicFrameMkLst>
            <pc:docMk/>
            <pc:sldMk cId="4177500974" sldId="299"/>
            <ac:graphicFrameMk id="9" creationId="{664BC79B-9C0D-4E5E-88F4-0D40AF197ECE}"/>
          </ac:graphicFrameMkLst>
        </pc:graphicFrameChg>
        <pc:picChg chg="add del mod">
          <ac:chgData name="Ken Coopwood Sr." userId="b202bbabfc2756e4" providerId="LiveId" clId="{D84C7242-1F9C-44A8-B996-A3B01D97B105}" dt="2021-09-17T23:59:19.626" v="2084" actId="478"/>
          <ac:picMkLst>
            <pc:docMk/>
            <pc:sldMk cId="4177500974" sldId="299"/>
            <ac:picMk id="4" creationId="{6C0CCB61-FE8D-464D-BCCC-E2B7B203F70A}"/>
          </ac:picMkLst>
        </pc:picChg>
      </pc:sldChg>
      <pc:sldChg chg="add del">
        <pc:chgData name="Ken Coopwood Sr." userId="b202bbabfc2756e4" providerId="LiveId" clId="{D84C7242-1F9C-44A8-B996-A3B01D97B105}" dt="2021-09-18T00:03:07.997" v="2242" actId="47"/>
        <pc:sldMkLst>
          <pc:docMk/>
          <pc:sldMk cId="1744505056" sldId="300"/>
        </pc:sldMkLst>
      </pc:sldChg>
      <pc:sldChg chg="add del">
        <pc:chgData name="Ken Coopwood Sr." userId="b202bbabfc2756e4" providerId="LiveId" clId="{D84C7242-1F9C-44A8-B996-A3B01D97B105}" dt="2021-09-18T00:03:09.511" v="2243" actId="47"/>
        <pc:sldMkLst>
          <pc:docMk/>
          <pc:sldMk cId="1906903290" sldId="301"/>
        </pc:sldMkLst>
      </pc:sldChg>
      <pc:sldChg chg="addSp delSp modSp add mod ord modTransition">
        <pc:chgData name="Ken Coopwood Sr." userId="b202bbabfc2756e4" providerId="LiveId" clId="{D84C7242-1F9C-44A8-B996-A3B01D97B105}" dt="2021-09-22T02:17:01.649" v="5946"/>
        <pc:sldMkLst>
          <pc:docMk/>
          <pc:sldMk cId="1968642551" sldId="302"/>
        </pc:sldMkLst>
        <pc:spChg chg="mod">
          <ac:chgData name="Ken Coopwood Sr." userId="b202bbabfc2756e4" providerId="LiveId" clId="{D84C7242-1F9C-44A8-B996-A3B01D97B105}" dt="2021-09-17T23:07:44.990" v="1558" actId="20577"/>
          <ac:spMkLst>
            <pc:docMk/>
            <pc:sldMk cId="1968642551" sldId="302"/>
            <ac:spMk id="2" creationId="{0AE422CB-EBC9-4703-870C-8981A495893A}"/>
          </ac:spMkLst>
        </pc:spChg>
        <pc:spChg chg="del">
          <ac:chgData name="Ken Coopwood Sr." userId="b202bbabfc2756e4" providerId="LiveId" clId="{D84C7242-1F9C-44A8-B996-A3B01D97B105}" dt="2021-09-17T23:07:03.637" v="1553" actId="478"/>
          <ac:spMkLst>
            <pc:docMk/>
            <pc:sldMk cId="1968642551" sldId="302"/>
            <ac:spMk id="4" creationId="{FD7E5646-8260-424F-BE2E-49FE798E6A60}"/>
          </ac:spMkLst>
        </pc:spChg>
        <pc:spChg chg="add mod">
          <ac:chgData name="Ken Coopwood Sr." userId="b202bbabfc2756e4" providerId="LiveId" clId="{D84C7242-1F9C-44A8-B996-A3B01D97B105}" dt="2021-09-17T23:07:32.861" v="1557" actId="207"/>
          <ac:spMkLst>
            <pc:docMk/>
            <pc:sldMk cId="1968642551" sldId="302"/>
            <ac:spMk id="5" creationId="{7B0928AC-C83B-403A-A514-DA59B210605A}"/>
          </ac:spMkLst>
        </pc:spChg>
      </pc:sldChg>
      <pc:sldChg chg="addSp delSp modSp add mod modTransition modAnim">
        <pc:chgData name="Ken Coopwood Sr." userId="b202bbabfc2756e4" providerId="LiveId" clId="{D84C7242-1F9C-44A8-B996-A3B01D97B105}" dt="2021-09-22T00:16:50.813" v="5701"/>
        <pc:sldMkLst>
          <pc:docMk/>
          <pc:sldMk cId="856614424" sldId="303"/>
        </pc:sldMkLst>
        <pc:spChg chg="del mod">
          <ac:chgData name="Ken Coopwood Sr." userId="b202bbabfc2756e4" providerId="LiveId" clId="{D84C7242-1F9C-44A8-B996-A3B01D97B105}" dt="2021-09-20T15:21:02.193" v="5679" actId="478"/>
          <ac:spMkLst>
            <pc:docMk/>
            <pc:sldMk cId="856614424" sldId="303"/>
            <ac:spMk id="2" creationId="{0AE422CB-EBC9-4703-870C-8981A495893A}"/>
          </ac:spMkLst>
        </pc:spChg>
        <pc:spChg chg="mod">
          <ac:chgData name="Ken Coopwood Sr." userId="b202bbabfc2756e4" providerId="LiveId" clId="{D84C7242-1F9C-44A8-B996-A3B01D97B105}" dt="2021-09-20T14:59:47.065" v="4752" actId="6549"/>
          <ac:spMkLst>
            <pc:docMk/>
            <pc:sldMk cId="856614424" sldId="303"/>
            <ac:spMk id="3" creationId="{6F83BAF3-9FB8-42B1-85EF-8210C729A5D4}"/>
          </ac:spMkLst>
        </pc:spChg>
        <pc:spChg chg="add del mod">
          <ac:chgData name="Ken Coopwood Sr." userId="b202bbabfc2756e4" providerId="LiveId" clId="{D84C7242-1F9C-44A8-B996-A3B01D97B105}" dt="2021-09-20T15:21:05.757" v="5680" actId="478"/>
          <ac:spMkLst>
            <pc:docMk/>
            <pc:sldMk cId="856614424" sldId="303"/>
            <ac:spMk id="6" creationId="{EB6A06E2-1170-464E-A36D-25B34353A84B}"/>
          </ac:spMkLst>
        </pc:spChg>
        <pc:picChg chg="mod">
          <ac:chgData name="Ken Coopwood Sr." userId="b202bbabfc2756e4" providerId="LiveId" clId="{D84C7242-1F9C-44A8-B996-A3B01D97B105}" dt="2021-09-20T14:55:18.230" v="4562" actId="14826"/>
          <ac:picMkLst>
            <pc:docMk/>
            <pc:sldMk cId="856614424" sldId="303"/>
            <ac:picMk id="5" creationId="{F870EE41-9659-462F-8C54-D7010DD3A28C}"/>
          </ac:picMkLst>
        </pc:picChg>
      </pc:sldChg>
      <pc:sldChg chg="add modTransition">
        <pc:chgData name="Ken Coopwood Sr." userId="b202bbabfc2756e4" providerId="LiveId" clId="{D84C7242-1F9C-44A8-B996-A3B01D97B105}" dt="2021-09-22T02:16:54.099" v="5945"/>
        <pc:sldMkLst>
          <pc:docMk/>
          <pc:sldMk cId="1717336750" sldId="304"/>
        </pc:sldMkLst>
      </pc:sldChg>
      <pc:sldChg chg="modSp add mod ord modTransition">
        <pc:chgData name="Ken Coopwood Sr." userId="b202bbabfc2756e4" providerId="LiveId" clId="{D84C7242-1F9C-44A8-B996-A3B01D97B105}" dt="2021-09-22T02:18:03.647" v="5950"/>
        <pc:sldMkLst>
          <pc:docMk/>
          <pc:sldMk cId="247742156" sldId="305"/>
        </pc:sldMkLst>
        <pc:spChg chg="mod">
          <ac:chgData name="Ken Coopwood Sr." userId="b202bbabfc2756e4" providerId="LiveId" clId="{D84C7242-1F9C-44A8-B996-A3B01D97B105}" dt="2021-09-22T02:14:33.057" v="5940" actId="20577"/>
          <ac:spMkLst>
            <pc:docMk/>
            <pc:sldMk cId="247742156" sldId="305"/>
            <ac:spMk id="3" creationId="{6F83BAF3-9FB8-42B1-85EF-8210C729A5D4}"/>
          </ac:spMkLst>
        </pc:spChg>
        <pc:picChg chg="mod">
          <ac:chgData name="Ken Coopwood Sr." userId="b202bbabfc2756e4" providerId="LiveId" clId="{D84C7242-1F9C-44A8-B996-A3B01D97B105}" dt="2021-09-22T02:12:09.402" v="5744" actId="14826"/>
          <ac:picMkLst>
            <pc:docMk/>
            <pc:sldMk cId="247742156" sldId="305"/>
            <ac:picMk id="5" creationId="{F870EE41-9659-462F-8C54-D7010DD3A28C}"/>
          </ac:picMkLst>
        </pc:picChg>
      </pc:sldChg>
      <pc:sldMasterChg chg="modSp">
        <pc:chgData name="Ken Coopwood Sr." userId="b202bbabfc2756e4" providerId="LiveId" clId="{D84C7242-1F9C-44A8-B996-A3B01D97B105}" dt="2021-09-17T22:51:13.422" v="1424" actId="14826"/>
        <pc:sldMasterMkLst>
          <pc:docMk/>
          <pc:sldMasterMk cId="1695849196" sldId="2147483688"/>
        </pc:sldMasterMkLst>
        <pc:picChg chg="mod">
          <ac:chgData name="Ken Coopwood Sr." userId="b202bbabfc2756e4" providerId="LiveId" clId="{D84C7242-1F9C-44A8-B996-A3B01D97B105}" dt="2021-09-17T22:51:13.422" v="1424" actId="14826"/>
          <ac:picMkLst>
            <pc:docMk/>
            <pc:sldMasterMk cId="1695849196" sldId="2147483688"/>
            <ac:picMk id="14" creationId="{6EE0A880-77B6-414C-89DA-860B10564FF5}"/>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3D23A3-6522-4071-A890-715A5AD88E84}" type="doc">
      <dgm:prSet loTypeId="urn:microsoft.com/office/officeart/2017/3/layout/HorizontalLabelsTimeline" loCatId="process" qsTypeId="urn:microsoft.com/office/officeart/2005/8/quickstyle/simple2" qsCatId="simple" csTypeId="urn:microsoft.com/office/officeart/2005/8/colors/colorful5" csCatId="colorful" phldr="1"/>
      <dgm:spPr/>
      <dgm:t>
        <a:bodyPr/>
        <a:lstStyle/>
        <a:p>
          <a:endParaRPr lang="en-US"/>
        </a:p>
      </dgm:t>
    </dgm:pt>
    <dgm:pt modelId="{08E3D379-3238-411A-908D-4A72735BC164}">
      <dgm:prSet/>
      <dgm:spPr/>
      <dgm:t>
        <a:bodyPr/>
        <a:lstStyle/>
        <a:p>
          <a:pPr>
            <a:defRPr b="1"/>
          </a:pPr>
          <a:r>
            <a:rPr lang="en-US" dirty="0"/>
            <a:t>2019</a:t>
          </a:r>
        </a:p>
      </dgm:t>
    </dgm:pt>
    <dgm:pt modelId="{DE0B2066-77E1-4EC3-A1AF-A12119B69248}" type="parTrans" cxnId="{BC048E74-B6BF-4614-8A14-58CDCD5D60AB}">
      <dgm:prSet/>
      <dgm:spPr/>
      <dgm:t>
        <a:bodyPr/>
        <a:lstStyle/>
        <a:p>
          <a:endParaRPr lang="en-US"/>
        </a:p>
      </dgm:t>
    </dgm:pt>
    <dgm:pt modelId="{C21EBA07-C9B6-4828-91BB-5502D8792FAF}" type="sibTrans" cxnId="{BC048E74-B6BF-4614-8A14-58CDCD5D60AB}">
      <dgm:prSet/>
      <dgm:spPr/>
      <dgm:t>
        <a:bodyPr/>
        <a:lstStyle/>
        <a:p>
          <a:endParaRPr lang="en-US"/>
        </a:p>
      </dgm:t>
    </dgm:pt>
    <dgm:pt modelId="{E8E63DFB-B0D7-4E29-BFBE-FC3A0B206CD5}">
      <dgm:prSet/>
      <dgm:spPr/>
      <dgm:t>
        <a:bodyPr/>
        <a:lstStyle/>
        <a:p>
          <a:pPr algn="ctr"/>
          <a:r>
            <a:rPr lang="en-US" dirty="0"/>
            <a:t>COVID – IMPEACHMENT - PROTESTS</a:t>
          </a:r>
        </a:p>
      </dgm:t>
    </dgm:pt>
    <dgm:pt modelId="{7C3A7E5A-1AC9-4C70-9FB3-8876F30CE07E}" type="parTrans" cxnId="{A80C57F5-C0CF-400F-9F9D-324D41AA54C5}">
      <dgm:prSet/>
      <dgm:spPr/>
      <dgm:t>
        <a:bodyPr/>
        <a:lstStyle/>
        <a:p>
          <a:endParaRPr lang="en-US"/>
        </a:p>
      </dgm:t>
    </dgm:pt>
    <dgm:pt modelId="{2A7A84B2-9C69-40EC-943E-8D38E19B26DB}" type="sibTrans" cxnId="{A80C57F5-C0CF-400F-9F9D-324D41AA54C5}">
      <dgm:prSet/>
      <dgm:spPr/>
      <dgm:t>
        <a:bodyPr/>
        <a:lstStyle/>
        <a:p>
          <a:endParaRPr lang="en-US"/>
        </a:p>
      </dgm:t>
    </dgm:pt>
    <dgm:pt modelId="{408DD5B3-CAFE-4AA3-BABE-09BF4A670FA8}">
      <dgm:prSet/>
      <dgm:spPr/>
      <dgm:t>
        <a:bodyPr/>
        <a:lstStyle/>
        <a:p>
          <a:pPr>
            <a:defRPr b="1"/>
          </a:pPr>
          <a:r>
            <a:rPr lang="en-US" dirty="0"/>
            <a:t>2021</a:t>
          </a:r>
        </a:p>
      </dgm:t>
    </dgm:pt>
    <dgm:pt modelId="{A2A5B8B4-A98C-434A-B420-8F46179A863F}" type="parTrans" cxnId="{FD7AB6E5-A1AF-42D0-AD8A-33E17B9E748C}">
      <dgm:prSet/>
      <dgm:spPr/>
      <dgm:t>
        <a:bodyPr/>
        <a:lstStyle/>
        <a:p>
          <a:endParaRPr lang="en-US"/>
        </a:p>
      </dgm:t>
    </dgm:pt>
    <dgm:pt modelId="{E0F38FBC-C35E-420D-95E1-454C751934D6}" type="sibTrans" cxnId="{FD7AB6E5-A1AF-42D0-AD8A-33E17B9E748C}">
      <dgm:prSet/>
      <dgm:spPr/>
      <dgm:t>
        <a:bodyPr/>
        <a:lstStyle/>
        <a:p>
          <a:endParaRPr lang="en-US"/>
        </a:p>
      </dgm:t>
    </dgm:pt>
    <dgm:pt modelId="{F1540A22-8B21-4EFD-9297-8E74DFC8A6FA}">
      <dgm:prSet/>
      <dgm:spPr/>
      <dgm:t>
        <a:bodyPr/>
        <a:lstStyle/>
        <a:p>
          <a:pPr algn="ctr"/>
          <a:r>
            <a:rPr lang="en-US" dirty="0"/>
            <a:t>INSURRECTION – DELTA – </a:t>
          </a:r>
          <a:r>
            <a:rPr lang="en-US" b="1" dirty="0"/>
            <a:t>RETURN TO CAMPUS!</a:t>
          </a:r>
        </a:p>
      </dgm:t>
    </dgm:pt>
    <dgm:pt modelId="{8E4BA1E2-F615-416A-A0DA-F405D6B8FB4F}" type="parTrans" cxnId="{A85637BA-C822-4853-B951-ADEBB1117FDC}">
      <dgm:prSet/>
      <dgm:spPr/>
      <dgm:t>
        <a:bodyPr/>
        <a:lstStyle/>
        <a:p>
          <a:endParaRPr lang="en-US"/>
        </a:p>
      </dgm:t>
    </dgm:pt>
    <dgm:pt modelId="{32CE753D-DBD1-46DE-84BA-B656DA4D1267}" type="sibTrans" cxnId="{A85637BA-C822-4853-B951-ADEBB1117FDC}">
      <dgm:prSet/>
      <dgm:spPr/>
      <dgm:t>
        <a:bodyPr/>
        <a:lstStyle/>
        <a:p>
          <a:endParaRPr lang="en-US"/>
        </a:p>
      </dgm:t>
    </dgm:pt>
    <dgm:pt modelId="{EDF16830-CFA6-4406-8145-7B8DD528AFB8}">
      <dgm:prSet/>
      <dgm:spPr/>
      <dgm:t>
        <a:bodyPr/>
        <a:lstStyle/>
        <a:p>
          <a:pPr>
            <a:defRPr b="1"/>
          </a:pPr>
          <a:r>
            <a:rPr lang="en-US"/>
            <a:t>2020</a:t>
          </a:r>
        </a:p>
      </dgm:t>
    </dgm:pt>
    <dgm:pt modelId="{713C2C02-961B-4447-B2EE-AEE9FE172BEB}" type="parTrans" cxnId="{48DB7260-48DE-49E3-AFD3-2C1451AA8AB3}">
      <dgm:prSet/>
      <dgm:spPr/>
      <dgm:t>
        <a:bodyPr/>
        <a:lstStyle/>
        <a:p>
          <a:endParaRPr lang="en-US"/>
        </a:p>
      </dgm:t>
    </dgm:pt>
    <dgm:pt modelId="{CD26B5D5-E12F-441C-B283-C282E187FC06}" type="sibTrans" cxnId="{48DB7260-48DE-49E3-AFD3-2C1451AA8AB3}">
      <dgm:prSet/>
      <dgm:spPr/>
      <dgm:t>
        <a:bodyPr/>
        <a:lstStyle/>
        <a:p>
          <a:endParaRPr lang="en-US"/>
        </a:p>
      </dgm:t>
    </dgm:pt>
    <dgm:pt modelId="{7862292D-1F57-4338-B6BB-4019DDEA2D32}">
      <dgm:prSet/>
      <dgm:spPr/>
      <dgm:t>
        <a:bodyPr/>
        <a:lstStyle/>
        <a:p>
          <a:pPr algn="ctr"/>
          <a:r>
            <a:rPr lang="en-US" dirty="0"/>
            <a:t>FLOYD – BIDEN – WIENSTEIN – KOBE - PANDEMIC</a:t>
          </a:r>
        </a:p>
      </dgm:t>
    </dgm:pt>
    <dgm:pt modelId="{E1CA109F-247C-433A-AE67-B97475AA8772}" type="parTrans" cxnId="{6D68904A-BE5A-47FE-98A3-ECC8F79DBC39}">
      <dgm:prSet/>
      <dgm:spPr/>
      <dgm:t>
        <a:bodyPr/>
        <a:lstStyle/>
        <a:p>
          <a:endParaRPr lang="en-US"/>
        </a:p>
      </dgm:t>
    </dgm:pt>
    <dgm:pt modelId="{4CD34810-25BA-4AF6-B9FB-6BE94EDE1372}" type="sibTrans" cxnId="{6D68904A-BE5A-47FE-98A3-ECC8F79DBC39}">
      <dgm:prSet/>
      <dgm:spPr/>
      <dgm:t>
        <a:bodyPr/>
        <a:lstStyle/>
        <a:p>
          <a:endParaRPr lang="en-US"/>
        </a:p>
      </dgm:t>
    </dgm:pt>
    <dgm:pt modelId="{5E91360E-9207-4437-874A-4EC5A065EF95}" type="pres">
      <dgm:prSet presAssocID="{4A3D23A3-6522-4071-A890-715A5AD88E84}" presName="root" presStyleCnt="0">
        <dgm:presLayoutVars>
          <dgm:chMax/>
          <dgm:chPref/>
          <dgm:animLvl val="lvl"/>
        </dgm:presLayoutVars>
      </dgm:prSet>
      <dgm:spPr/>
    </dgm:pt>
    <dgm:pt modelId="{637B7344-B947-46E2-922C-9BBC6C51A909}" type="pres">
      <dgm:prSet presAssocID="{4A3D23A3-6522-4071-A890-715A5AD88E84}" presName="divider" presStyleLbl="fgAcc1" presStyleIdx="0" presStyleCnt="1"/>
      <dgm:spPr/>
    </dgm:pt>
    <dgm:pt modelId="{D3B33DA8-5381-4295-8049-F31048014FFC}" type="pres">
      <dgm:prSet presAssocID="{4A3D23A3-6522-4071-A890-715A5AD88E84}" presName="nodes" presStyleCnt="0">
        <dgm:presLayoutVars>
          <dgm:chMax/>
          <dgm:chPref/>
          <dgm:animLvl val="lvl"/>
        </dgm:presLayoutVars>
      </dgm:prSet>
      <dgm:spPr/>
    </dgm:pt>
    <dgm:pt modelId="{101A3541-17D7-4DA0-AEB0-35E9870F30ED}" type="pres">
      <dgm:prSet presAssocID="{08E3D379-3238-411A-908D-4A72735BC164}" presName="composite" presStyleCnt="0"/>
      <dgm:spPr/>
    </dgm:pt>
    <dgm:pt modelId="{0A9D7E06-A987-4C5C-AFEF-73A48B6665DB}" type="pres">
      <dgm:prSet presAssocID="{08E3D379-3238-411A-908D-4A72735BC164}" presName="L1TextContainer" presStyleLbl="alignNode1" presStyleIdx="0" presStyleCnt="3">
        <dgm:presLayoutVars>
          <dgm:chMax val="1"/>
          <dgm:chPref val="1"/>
          <dgm:bulletEnabled val="1"/>
        </dgm:presLayoutVars>
      </dgm:prSet>
      <dgm:spPr/>
    </dgm:pt>
    <dgm:pt modelId="{9599426C-4E72-406F-B74D-535402BE9649}" type="pres">
      <dgm:prSet presAssocID="{08E3D379-3238-411A-908D-4A72735BC164}" presName="L2TextContainerWrapper" presStyleCnt="0">
        <dgm:presLayoutVars>
          <dgm:bulletEnabled val="1"/>
        </dgm:presLayoutVars>
      </dgm:prSet>
      <dgm:spPr/>
    </dgm:pt>
    <dgm:pt modelId="{BE614C84-2862-4C6F-835D-E45602B12715}" type="pres">
      <dgm:prSet presAssocID="{08E3D379-3238-411A-908D-4A72735BC164}" presName="L2TextContainer" presStyleLbl="bgAccFollowNode1" presStyleIdx="0" presStyleCnt="3"/>
      <dgm:spPr/>
    </dgm:pt>
    <dgm:pt modelId="{634A1FB7-4769-4284-A382-1805691DC9FE}" type="pres">
      <dgm:prSet presAssocID="{08E3D379-3238-411A-908D-4A72735BC164}" presName="FlexibleEmptyPlaceHolder" presStyleCnt="0"/>
      <dgm:spPr/>
    </dgm:pt>
    <dgm:pt modelId="{96A5EA1C-C490-4E9B-8E87-EB1541BC2E7D}" type="pres">
      <dgm:prSet presAssocID="{08E3D379-3238-411A-908D-4A72735BC164}" presName="ConnectLine" presStyleLbl="sibTrans1D1" presStyleIdx="0" presStyleCnt="3"/>
      <dgm:spPr/>
    </dgm:pt>
    <dgm:pt modelId="{0685C8F2-E86D-4E6D-B0A2-A655B4DFF2D8}" type="pres">
      <dgm:prSet presAssocID="{08E3D379-3238-411A-908D-4A72735BC164}" presName="ConnectorPoint" presStyleLbl="node1" presStyleIdx="0" presStyleCnt="3"/>
      <dgm:spPr>
        <a:solidFill>
          <a:schemeClr val="accent5">
            <a:hueOff val="0"/>
            <a:satOff val="0"/>
            <a:lumOff val="0"/>
            <a:alphaOff val="0"/>
          </a:schemeClr>
        </a:solidFill>
        <a:ln w="6350" cap="rnd" cmpd="sng" algn="ctr">
          <a:solidFill>
            <a:schemeClr val="lt1">
              <a:hueOff val="0"/>
              <a:satOff val="0"/>
              <a:lumOff val="0"/>
              <a:alphaOff val="0"/>
            </a:schemeClr>
          </a:solidFill>
          <a:prstDash val="solid"/>
        </a:ln>
        <a:effectLst/>
      </dgm:spPr>
    </dgm:pt>
    <dgm:pt modelId="{E1C728FC-818D-4457-802E-8A1BC5F5CE32}" type="pres">
      <dgm:prSet presAssocID="{08E3D379-3238-411A-908D-4A72735BC164}" presName="EmptyPlaceHolder" presStyleCnt="0"/>
      <dgm:spPr/>
    </dgm:pt>
    <dgm:pt modelId="{847F0AB3-DB8B-4593-88AB-4B402AF17E9C}" type="pres">
      <dgm:prSet presAssocID="{C21EBA07-C9B6-4828-91BB-5502D8792FAF}" presName="spaceBetweenRectangles" presStyleCnt="0"/>
      <dgm:spPr/>
    </dgm:pt>
    <dgm:pt modelId="{E2D6A0E5-F053-41EC-A789-511450614A29}" type="pres">
      <dgm:prSet presAssocID="{408DD5B3-CAFE-4AA3-BABE-09BF4A670FA8}" presName="composite" presStyleCnt="0"/>
      <dgm:spPr/>
    </dgm:pt>
    <dgm:pt modelId="{1DE229B5-ABB7-4B4A-972F-F24354EE1D61}" type="pres">
      <dgm:prSet presAssocID="{408DD5B3-CAFE-4AA3-BABE-09BF4A670FA8}" presName="L1TextContainer" presStyleLbl="alignNode1" presStyleIdx="1" presStyleCnt="3">
        <dgm:presLayoutVars>
          <dgm:chMax val="1"/>
          <dgm:chPref val="1"/>
          <dgm:bulletEnabled val="1"/>
        </dgm:presLayoutVars>
      </dgm:prSet>
      <dgm:spPr/>
    </dgm:pt>
    <dgm:pt modelId="{31F5C17C-8504-400A-AE59-AC72042C62F3}" type="pres">
      <dgm:prSet presAssocID="{408DD5B3-CAFE-4AA3-BABE-09BF4A670FA8}" presName="L2TextContainerWrapper" presStyleCnt="0">
        <dgm:presLayoutVars>
          <dgm:bulletEnabled val="1"/>
        </dgm:presLayoutVars>
      </dgm:prSet>
      <dgm:spPr/>
    </dgm:pt>
    <dgm:pt modelId="{FDA00772-3492-46FF-A8C1-1CFA8DC30EF1}" type="pres">
      <dgm:prSet presAssocID="{408DD5B3-CAFE-4AA3-BABE-09BF4A670FA8}" presName="L2TextContainer" presStyleLbl="bgAccFollowNode1" presStyleIdx="1" presStyleCnt="3"/>
      <dgm:spPr/>
    </dgm:pt>
    <dgm:pt modelId="{9DCBEE8E-D62C-42D9-A1C5-EFEBF7F9B7AB}" type="pres">
      <dgm:prSet presAssocID="{408DD5B3-CAFE-4AA3-BABE-09BF4A670FA8}" presName="FlexibleEmptyPlaceHolder" presStyleCnt="0"/>
      <dgm:spPr/>
    </dgm:pt>
    <dgm:pt modelId="{D9332338-F3BB-4ED1-9A35-341DD6539419}" type="pres">
      <dgm:prSet presAssocID="{408DD5B3-CAFE-4AA3-BABE-09BF4A670FA8}" presName="ConnectLine" presStyleLbl="sibTrans1D1" presStyleIdx="1" presStyleCnt="3"/>
      <dgm:spPr/>
    </dgm:pt>
    <dgm:pt modelId="{0656BAD9-F58C-44ED-ABBF-57F383669A1B}" type="pres">
      <dgm:prSet presAssocID="{408DD5B3-CAFE-4AA3-BABE-09BF4A670FA8}" presName="ConnectorPoint" presStyleLbl="node1" presStyleIdx="1" presStyleCnt="3"/>
      <dgm:spPr>
        <a:solidFill>
          <a:schemeClr val="accent5">
            <a:hueOff val="10077129"/>
            <a:satOff val="-4709"/>
            <a:lumOff val="-5294"/>
            <a:alphaOff val="0"/>
          </a:schemeClr>
        </a:solidFill>
        <a:ln w="6350" cap="rnd" cmpd="sng" algn="ctr">
          <a:solidFill>
            <a:schemeClr val="lt1">
              <a:hueOff val="0"/>
              <a:satOff val="0"/>
              <a:lumOff val="0"/>
              <a:alphaOff val="0"/>
            </a:schemeClr>
          </a:solidFill>
          <a:prstDash val="solid"/>
        </a:ln>
        <a:effectLst/>
      </dgm:spPr>
    </dgm:pt>
    <dgm:pt modelId="{43321BAC-FAA9-4D77-93F1-E20E866548FE}" type="pres">
      <dgm:prSet presAssocID="{408DD5B3-CAFE-4AA3-BABE-09BF4A670FA8}" presName="EmptyPlaceHolder" presStyleCnt="0"/>
      <dgm:spPr/>
    </dgm:pt>
    <dgm:pt modelId="{02455F5E-0A58-455D-9193-F5E1C72DB58C}" type="pres">
      <dgm:prSet presAssocID="{E0F38FBC-C35E-420D-95E1-454C751934D6}" presName="spaceBetweenRectangles" presStyleCnt="0"/>
      <dgm:spPr/>
    </dgm:pt>
    <dgm:pt modelId="{3159706B-8758-4C11-9155-894ED283E375}" type="pres">
      <dgm:prSet presAssocID="{EDF16830-CFA6-4406-8145-7B8DD528AFB8}" presName="composite" presStyleCnt="0"/>
      <dgm:spPr/>
    </dgm:pt>
    <dgm:pt modelId="{E33E2E52-10C6-46A3-88AF-4D1AEE92B3D2}" type="pres">
      <dgm:prSet presAssocID="{EDF16830-CFA6-4406-8145-7B8DD528AFB8}" presName="L1TextContainer" presStyleLbl="alignNode1" presStyleIdx="2" presStyleCnt="3">
        <dgm:presLayoutVars>
          <dgm:chMax val="1"/>
          <dgm:chPref val="1"/>
          <dgm:bulletEnabled val="1"/>
        </dgm:presLayoutVars>
      </dgm:prSet>
      <dgm:spPr/>
    </dgm:pt>
    <dgm:pt modelId="{07453A40-8D32-44E7-AF19-50C500AD7D0F}" type="pres">
      <dgm:prSet presAssocID="{EDF16830-CFA6-4406-8145-7B8DD528AFB8}" presName="L2TextContainerWrapper" presStyleCnt="0">
        <dgm:presLayoutVars>
          <dgm:bulletEnabled val="1"/>
        </dgm:presLayoutVars>
      </dgm:prSet>
      <dgm:spPr/>
    </dgm:pt>
    <dgm:pt modelId="{B9A4CE42-A1B3-4723-B167-E45BE2192238}" type="pres">
      <dgm:prSet presAssocID="{EDF16830-CFA6-4406-8145-7B8DD528AFB8}" presName="L2TextContainer" presStyleLbl="bgAccFollowNode1" presStyleIdx="2" presStyleCnt="3"/>
      <dgm:spPr/>
    </dgm:pt>
    <dgm:pt modelId="{E4910971-BE23-42FE-9F39-EDB9BDDC6C1E}" type="pres">
      <dgm:prSet presAssocID="{EDF16830-CFA6-4406-8145-7B8DD528AFB8}" presName="FlexibleEmptyPlaceHolder" presStyleCnt="0"/>
      <dgm:spPr/>
    </dgm:pt>
    <dgm:pt modelId="{56719A2A-441B-466B-804E-0C2CCBB6B30A}" type="pres">
      <dgm:prSet presAssocID="{EDF16830-CFA6-4406-8145-7B8DD528AFB8}" presName="ConnectLine" presStyleLbl="sibTrans1D1" presStyleIdx="2" presStyleCnt="3"/>
      <dgm:spPr/>
    </dgm:pt>
    <dgm:pt modelId="{0BB48AA5-447D-40F7-868A-0940028929BC}" type="pres">
      <dgm:prSet presAssocID="{EDF16830-CFA6-4406-8145-7B8DD528AFB8}" presName="ConnectorPoint" presStyleLbl="node1" presStyleIdx="2" presStyleCnt="3"/>
      <dgm:spPr>
        <a:solidFill>
          <a:schemeClr val="accent5">
            <a:hueOff val="20154258"/>
            <a:satOff val="-9417"/>
            <a:lumOff val="-10587"/>
            <a:alphaOff val="0"/>
          </a:schemeClr>
        </a:solidFill>
        <a:ln w="6350" cap="rnd" cmpd="sng" algn="ctr">
          <a:solidFill>
            <a:schemeClr val="lt1">
              <a:hueOff val="0"/>
              <a:satOff val="0"/>
              <a:lumOff val="0"/>
              <a:alphaOff val="0"/>
            </a:schemeClr>
          </a:solidFill>
          <a:prstDash val="solid"/>
        </a:ln>
        <a:effectLst/>
      </dgm:spPr>
    </dgm:pt>
    <dgm:pt modelId="{B9020633-0FD7-4443-A64A-F890AD68FF2F}" type="pres">
      <dgm:prSet presAssocID="{EDF16830-CFA6-4406-8145-7B8DD528AFB8}" presName="EmptyPlaceHolder" presStyleCnt="0"/>
      <dgm:spPr/>
    </dgm:pt>
  </dgm:ptLst>
  <dgm:cxnLst>
    <dgm:cxn modelId="{48DB7260-48DE-49E3-AFD3-2C1451AA8AB3}" srcId="{4A3D23A3-6522-4071-A890-715A5AD88E84}" destId="{EDF16830-CFA6-4406-8145-7B8DD528AFB8}" srcOrd="2" destOrd="0" parTransId="{713C2C02-961B-4447-B2EE-AEE9FE172BEB}" sibTransId="{CD26B5D5-E12F-441C-B283-C282E187FC06}"/>
    <dgm:cxn modelId="{F09EC461-9902-497C-9302-FD737233F3EA}" type="presOf" srcId="{E8E63DFB-B0D7-4E29-BFBE-FC3A0B206CD5}" destId="{BE614C84-2862-4C6F-835D-E45602B12715}" srcOrd="0" destOrd="0" presId="urn:microsoft.com/office/officeart/2017/3/layout/HorizontalLabelsTimeline"/>
    <dgm:cxn modelId="{6D68904A-BE5A-47FE-98A3-ECC8F79DBC39}" srcId="{EDF16830-CFA6-4406-8145-7B8DD528AFB8}" destId="{7862292D-1F57-4338-B6BB-4019DDEA2D32}" srcOrd="0" destOrd="0" parTransId="{E1CA109F-247C-433A-AE67-B97475AA8772}" sibTransId="{4CD34810-25BA-4AF6-B9FB-6BE94EDE1372}"/>
    <dgm:cxn modelId="{BC048E74-B6BF-4614-8A14-58CDCD5D60AB}" srcId="{4A3D23A3-6522-4071-A890-715A5AD88E84}" destId="{08E3D379-3238-411A-908D-4A72735BC164}" srcOrd="0" destOrd="0" parTransId="{DE0B2066-77E1-4EC3-A1AF-A12119B69248}" sibTransId="{C21EBA07-C9B6-4828-91BB-5502D8792FAF}"/>
    <dgm:cxn modelId="{E6A12075-F52E-4092-9BFA-87D3110BA354}" type="presOf" srcId="{EDF16830-CFA6-4406-8145-7B8DD528AFB8}" destId="{E33E2E52-10C6-46A3-88AF-4D1AEE92B3D2}" srcOrd="0" destOrd="0" presId="urn:microsoft.com/office/officeart/2017/3/layout/HorizontalLabelsTimeline"/>
    <dgm:cxn modelId="{3838328C-772D-46B9-B81A-EBDAE1B14F59}" type="presOf" srcId="{F1540A22-8B21-4EFD-9297-8E74DFC8A6FA}" destId="{FDA00772-3492-46FF-A8C1-1CFA8DC30EF1}" srcOrd="0" destOrd="0" presId="urn:microsoft.com/office/officeart/2017/3/layout/HorizontalLabelsTimeline"/>
    <dgm:cxn modelId="{D4F75491-62AE-45C5-A31A-307D7E5C3837}" type="presOf" srcId="{08E3D379-3238-411A-908D-4A72735BC164}" destId="{0A9D7E06-A987-4C5C-AFEF-73A48B6665DB}" srcOrd="0" destOrd="0" presId="urn:microsoft.com/office/officeart/2017/3/layout/HorizontalLabelsTimeline"/>
    <dgm:cxn modelId="{8C2E159E-04EB-4BD7-A480-D55570D885FF}" type="presOf" srcId="{7862292D-1F57-4338-B6BB-4019DDEA2D32}" destId="{B9A4CE42-A1B3-4723-B167-E45BE2192238}" srcOrd="0" destOrd="0" presId="urn:microsoft.com/office/officeart/2017/3/layout/HorizontalLabelsTimeline"/>
    <dgm:cxn modelId="{A759FDA9-DD01-47F5-8613-E683AD16391F}" type="presOf" srcId="{4A3D23A3-6522-4071-A890-715A5AD88E84}" destId="{5E91360E-9207-4437-874A-4EC5A065EF95}" srcOrd="0" destOrd="0" presId="urn:microsoft.com/office/officeart/2017/3/layout/HorizontalLabelsTimeline"/>
    <dgm:cxn modelId="{A85637BA-C822-4853-B951-ADEBB1117FDC}" srcId="{408DD5B3-CAFE-4AA3-BABE-09BF4A670FA8}" destId="{F1540A22-8B21-4EFD-9297-8E74DFC8A6FA}" srcOrd="0" destOrd="0" parTransId="{8E4BA1E2-F615-416A-A0DA-F405D6B8FB4F}" sibTransId="{32CE753D-DBD1-46DE-84BA-B656DA4D1267}"/>
    <dgm:cxn modelId="{FD7AB6E5-A1AF-42D0-AD8A-33E17B9E748C}" srcId="{4A3D23A3-6522-4071-A890-715A5AD88E84}" destId="{408DD5B3-CAFE-4AA3-BABE-09BF4A670FA8}" srcOrd="1" destOrd="0" parTransId="{A2A5B8B4-A98C-434A-B420-8F46179A863F}" sibTransId="{E0F38FBC-C35E-420D-95E1-454C751934D6}"/>
    <dgm:cxn modelId="{A80C57F5-C0CF-400F-9F9D-324D41AA54C5}" srcId="{08E3D379-3238-411A-908D-4A72735BC164}" destId="{E8E63DFB-B0D7-4E29-BFBE-FC3A0B206CD5}" srcOrd="0" destOrd="0" parTransId="{7C3A7E5A-1AC9-4C70-9FB3-8876F30CE07E}" sibTransId="{2A7A84B2-9C69-40EC-943E-8D38E19B26DB}"/>
    <dgm:cxn modelId="{28DDBAFE-B01F-4249-9086-B0F782AFA416}" type="presOf" srcId="{408DD5B3-CAFE-4AA3-BABE-09BF4A670FA8}" destId="{1DE229B5-ABB7-4B4A-972F-F24354EE1D61}" srcOrd="0" destOrd="0" presId="urn:microsoft.com/office/officeart/2017/3/layout/HorizontalLabelsTimeline"/>
    <dgm:cxn modelId="{79A39F29-5F97-4129-B14A-590296A192EB}" type="presParOf" srcId="{5E91360E-9207-4437-874A-4EC5A065EF95}" destId="{637B7344-B947-46E2-922C-9BBC6C51A909}" srcOrd="0" destOrd="0" presId="urn:microsoft.com/office/officeart/2017/3/layout/HorizontalLabelsTimeline"/>
    <dgm:cxn modelId="{269F2537-DF4B-454C-8DAB-B83B7A3397A8}" type="presParOf" srcId="{5E91360E-9207-4437-874A-4EC5A065EF95}" destId="{D3B33DA8-5381-4295-8049-F31048014FFC}" srcOrd="1" destOrd="0" presId="urn:microsoft.com/office/officeart/2017/3/layout/HorizontalLabelsTimeline"/>
    <dgm:cxn modelId="{1DB380A2-D199-4F3E-928A-D0B1D4D21255}" type="presParOf" srcId="{D3B33DA8-5381-4295-8049-F31048014FFC}" destId="{101A3541-17D7-4DA0-AEB0-35E9870F30ED}" srcOrd="0" destOrd="0" presId="urn:microsoft.com/office/officeart/2017/3/layout/HorizontalLabelsTimeline"/>
    <dgm:cxn modelId="{1D382E81-6885-40B1-8BCA-15AF4191C2C0}" type="presParOf" srcId="{101A3541-17D7-4DA0-AEB0-35E9870F30ED}" destId="{0A9D7E06-A987-4C5C-AFEF-73A48B6665DB}" srcOrd="0" destOrd="0" presId="urn:microsoft.com/office/officeart/2017/3/layout/HorizontalLabelsTimeline"/>
    <dgm:cxn modelId="{142FACB8-AF9C-4560-8761-BDD17092AC63}" type="presParOf" srcId="{101A3541-17D7-4DA0-AEB0-35E9870F30ED}" destId="{9599426C-4E72-406F-B74D-535402BE9649}" srcOrd="1" destOrd="0" presId="urn:microsoft.com/office/officeart/2017/3/layout/HorizontalLabelsTimeline"/>
    <dgm:cxn modelId="{1F979DCF-148F-47EF-96B4-0D9AF23F64D0}" type="presParOf" srcId="{9599426C-4E72-406F-B74D-535402BE9649}" destId="{BE614C84-2862-4C6F-835D-E45602B12715}" srcOrd="0" destOrd="0" presId="urn:microsoft.com/office/officeart/2017/3/layout/HorizontalLabelsTimeline"/>
    <dgm:cxn modelId="{1214616D-9E67-4FD0-A2B6-0DB2296AFC8D}" type="presParOf" srcId="{9599426C-4E72-406F-B74D-535402BE9649}" destId="{634A1FB7-4769-4284-A382-1805691DC9FE}" srcOrd="1" destOrd="0" presId="urn:microsoft.com/office/officeart/2017/3/layout/HorizontalLabelsTimeline"/>
    <dgm:cxn modelId="{3EB8A19A-9A1B-4A30-81DC-A611E6C04AB3}" type="presParOf" srcId="{101A3541-17D7-4DA0-AEB0-35E9870F30ED}" destId="{96A5EA1C-C490-4E9B-8E87-EB1541BC2E7D}" srcOrd="2" destOrd="0" presId="urn:microsoft.com/office/officeart/2017/3/layout/HorizontalLabelsTimeline"/>
    <dgm:cxn modelId="{1ED4CFD9-C477-46B8-8743-2489C87B7D79}" type="presParOf" srcId="{101A3541-17D7-4DA0-AEB0-35E9870F30ED}" destId="{0685C8F2-E86D-4E6D-B0A2-A655B4DFF2D8}" srcOrd="3" destOrd="0" presId="urn:microsoft.com/office/officeart/2017/3/layout/HorizontalLabelsTimeline"/>
    <dgm:cxn modelId="{8C9B142D-C326-439B-9239-80A619B19E1E}" type="presParOf" srcId="{101A3541-17D7-4DA0-AEB0-35E9870F30ED}" destId="{E1C728FC-818D-4457-802E-8A1BC5F5CE32}" srcOrd="4" destOrd="0" presId="urn:microsoft.com/office/officeart/2017/3/layout/HorizontalLabelsTimeline"/>
    <dgm:cxn modelId="{AA413F1F-C648-4120-AD40-95028BFA94FD}" type="presParOf" srcId="{D3B33DA8-5381-4295-8049-F31048014FFC}" destId="{847F0AB3-DB8B-4593-88AB-4B402AF17E9C}" srcOrd="1" destOrd="0" presId="urn:microsoft.com/office/officeart/2017/3/layout/HorizontalLabelsTimeline"/>
    <dgm:cxn modelId="{9C23580B-A70C-4FB5-8D48-10FB7363BB67}" type="presParOf" srcId="{D3B33DA8-5381-4295-8049-F31048014FFC}" destId="{E2D6A0E5-F053-41EC-A789-511450614A29}" srcOrd="2" destOrd="0" presId="urn:microsoft.com/office/officeart/2017/3/layout/HorizontalLabelsTimeline"/>
    <dgm:cxn modelId="{121F4F7E-5E25-4076-B1E4-C393A7094689}" type="presParOf" srcId="{E2D6A0E5-F053-41EC-A789-511450614A29}" destId="{1DE229B5-ABB7-4B4A-972F-F24354EE1D61}" srcOrd="0" destOrd="0" presId="urn:microsoft.com/office/officeart/2017/3/layout/HorizontalLabelsTimeline"/>
    <dgm:cxn modelId="{4FCDA53C-0F0C-4FE6-B5BA-3A413490EBC5}" type="presParOf" srcId="{E2D6A0E5-F053-41EC-A789-511450614A29}" destId="{31F5C17C-8504-400A-AE59-AC72042C62F3}" srcOrd="1" destOrd="0" presId="urn:microsoft.com/office/officeart/2017/3/layout/HorizontalLabelsTimeline"/>
    <dgm:cxn modelId="{4FED60F8-13B0-49C9-B31B-46E2390563D2}" type="presParOf" srcId="{31F5C17C-8504-400A-AE59-AC72042C62F3}" destId="{FDA00772-3492-46FF-A8C1-1CFA8DC30EF1}" srcOrd="0" destOrd="0" presId="urn:microsoft.com/office/officeart/2017/3/layout/HorizontalLabelsTimeline"/>
    <dgm:cxn modelId="{A7BFC2D5-FE55-4364-AD30-70086CFB5F6B}" type="presParOf" srcId="{31F5C17C-8504-400A-AE59-AC72042C62F3}" destId="{9DCBEE8E-D62C-42D9-A1C5-EFEBF7F9B7AB}" srcOrd="1" destOrd="0" presId="urn:microsoft.com/office/officeart/2017/3/layout/HorizontalLabelsTimeline"/>
    <dgm:cxn modelId="{F9E2CB9B-98F8-4CDE-836B-3E04CF6D2244}" type="presParOf" srcId="{E2D6A0E5-F053-41EC-A789-511450614A29}" destId="{D9332338-F3BB-4ED1-9A35-341DD6539419}" srcOrd="2" destOrd="0" presId="urn:microsoft.com/office/officeart/2017/3/layout/HorizontalLabelsTimeline"/>
    <dgm:cxn modelId="{2BAB44EA-F363-43B9-B839-8C45A0133274}" type="presParOf" srcId="{E2D6A0E5-F053-41EC-A789-511450614A29}" destId="{0656BAD9-F58C-44ED-ABBF-57F383669A1B}" srcOrd="3" destOrd="0" presId="urn:microsoft.com/office/officeart/2017/3/layout/HorizontalLabelsTimeline"/>
    <dgm:cxn modelId="{6E896236-F70F-4E38-BD39-BE6F79CF6DF0}" type="presParOf" srcId="{E2D6A0E5-F053-41EC-A789-511450614A29}" destId="{43321BAC-FAA9-4D77-93F1-E20E866548FE}" srcOrd="4" destOrd="0" presId="urn:microsoft.com/office/officeart/2017/3/layout/HorizontalLabelsTimeline"/>
    <dgm:cxn modelId="{87FD348E-6DD1-46C9-A509-8165F5E1B68C}" type="presParOf" srcId="{D3B33DA8-5381-4295-8049-F31048014FFC}" destId="{02455F5E-0A58-455D-9193-F5E1C72DB58C}" srcOrd="3" destOrd="0" presId="urn:microsoft.com/office/officeart/2017/3/layout/HorizontalLabelsTimeline"/>
    <dgm:cxn modelId="{0EA06441-BAB0-4DC9-A169-4713C3BB33B1}" type="presParOf" srcId="{D3B33DA8-5381-4295-8049-F31048014FFC}" destId="{3159706B-8758-4C11-9155-894ED283E375}" srcOrd="4" destOrd="0" presId="urn:microsoft.com/office/officeart/2017/3/layout/HorizontalLabelsTimeline"/>
    <dgm:cxn modelId="{35A7DA33-625D-47EA-B1BE-BBABA3A9B23E}" type="presParOf" srcId="{3159706B-8758-4C11-9155-894ED283E375}" destId="{E33E2E52-10C6-46A3-88AF-4D1AEE92B3D2}" srcOrd="0" destOrd="0" presId="urn:microsoft.com/office/officeart/2017/3/layout/HorizontalLabelsTimeline"/>
    <dgm:cxn modelId="{09AB73BC-4DCF-4F2B-91E8-9F3190BB031F}" type="presParOf" srcId="{3159706B-8758-4C11-9155-894ED283E375}" destId="{07453A40-8D32-44E7-AF19-50C500AD7D0F}" srcOrd="1" destOrd="0" presId="urn:microsoft.com/office/officeart/2017/3/layout/HorizontalLabelsTimeline"/>
    <dgm:cxn modelId="{447DA90F-219B-4B98-9D28-8F8924553954}" type="presParOf" srcId="{07453A40-8D32-44E7-AF19-50C500AD7D0F}" destId="{B9A4CE42-A1B3-4723-B167-E45BE2192238}" srcOrd="0" destOrd="0" presId="urn:microsoft.com/office/officeart/2017/3/layout/HorizontalLabelsTimeline"/>
    <dgm:cxn modelId="{9AC08BD1-34A1-404E-9867-91D7F6A0C73B}" type="presParOf" srcId="{07453A40-8D32-44E7-AF19-50C500AD7D0F}" destId="{E4910971-BE23-42FE-9F39-EDB9BDDC6C1E}" srcOrd="1" destOrd="0" presId="urn:microsoft.com/office/officeart/2017/3/layout/HorizontalLabelsTimeline"/>
    <dgm:cxn modelId="{882EDA17-6C9B-4460-9F16-48A1EA461879}" type="presParOf" srcId="{3159706B-8758-4C11-9155-894ED283E375}" destId="{56719A2A-441B-466B-804E-0C2CCBB6B30A}" srcOrd="2" destOrd="0" presId="urn:microsoft.com/office/officeart/2017/3/layout/HorizontalLabelsTimeline"/>
    <dgm:cxn modelId="{8599345C-1C04-4082-A77F-A0D299B646F4}" type="presParOf" srcId="{3159706B-8758-4C11-9155-894ED283E375}" destId="{0BB48AA5-447D-40F7-868A-0940028929BC}" srcOrd="3" destOrd="0" presId="urn:microsoft.com/office/officeart/2017/3/layout/HorizontalLabelsTimeline"/>
    <dgm:cxn modelId="{2CF91714-ABD1-4D15-91B5-3F66986C64F4}" type="presParOf" srcId="{3159706B-8758-4C11-9155-894ED283E375}" destId="{B9020633-0FD7-4443-A64A-F890AD68FF2F}"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5FD1FC-B699-4689-A74D-5882D67D0683}" type="doc">
      <dgm:prSet loTypeId="urn:microsoft.com/office/officeart/2005/8/layout/arrow2" loCatId="process" qsTypeId="urn:microsoft.com/office/officeart/2005/8/quickstyle/simple5" qsCatId="simple" csTypeId="urn:microsoft.com/office/officeart/2005/8/colors/accent1_4" csCatId="accent1" phldr="1"/>
      <dgm:spPr/>
    </dgm:pt>
    <dgm:pt modelId="{F35A7F93-B9B9-445B-B3EF-41C08B65EB61}">
      <dgm:prSet phldrT="[Text]" custT="1"/>
      <dgm:spPr/>
      <dgm:t>
        <a:bodyPr/>
        <a:lstStyle/>
        <a:p>
          <a:r>
            <a:rPr lang="en-US" sz="3200" b="1" dirty="0">
              <a:solidFill>
                <a:schemeClr val="bg1"/>
              </a:solidFill>
              <a:latin typeface="Garamond" panose="02020404030301010803" pitchFamily="18" charset="0"/>
            </a:rPr>
            <a:t>Compliant</a:t>
          </a:r>
        </a:p>
      </dgm:t>
    </dgm:pt>
    <dgm:pt modelId="{233239D1-DA1E-495B-8547-70A3EB63B34B}" type="parTrans" cxnId="{E36DCF75-FAFD-4B69-A450-E4D8B7DFF2F5}">
      <dgm:prSet/>
      <dgm:spPr/>
      <dgm:t>
        <a:bodyPr/>
        <a:lstStyle/>
        <a:p>
          <a:endParaRPr lang="en-US"/>
        </a:p>
      </dgm:t>
    </dgm:pt>
    <dgm:pt modelId="{3BD35AF3-911C-4510-BA79-40AE12362A54}" type="sibTrans" cxnId="{E36DCF75-FAFD-4B69-A450-E4D8B7DFF2F5}">
      <dgm:prSet/>
      <dgm:spPr/>
      <dgm:t>
        <a:bodyPr/>
        <a:lstStyle/>
        <a:p>
          <a:endParaRPr lang="en-US"/>
        </a:p>
      </dgm:t>
    </dgm:pt>
    <dgm:pt modelId="{16F70CE6-4979-464A-A5AB-D9DCB9898315}">
      <dgm:prSet phldrT="[Text]" custT="1"/>
      <dgm:spPr/>
      <dgm:t>
        <a:bodyPr/>
        <a:lstStyle/>
        <a:p>
          <a:r>
            <a:rPr lang="en-US" sz="3200" b="1" dirty="0">
              <a:solidFill>
                <a:schemeClr val="bg1"/>
              </a:solidFill>
              <a:latin typeface="Garamond" panose="02020404030301010803" pitchFamily="18" charset="0"/>
            </a:rPr>
            <a:t>Multicultural</a:t>
          </a:r>
        </a:p>
      </dgm:t>
    </dgm:pt>
    <dgm:pt modelId="{463E0C83-22FD-4E9E-B590-83317273D0C4}" type="parTrans" cxnId="{9C9A08C6-8D7A-478F-A5FB-636E26E7602B}">
      <dgm:prSet/>
      <dgm:spPr/>
      <dgm:t>
        <a:bodyPr/>
        <a:lstStyle/>
        <a:p>
          <a:endParaRPr lang="en-US"/>
        </a:p>
      </dgm:t>
    </dgm:pt>
    <dgm:pt modelId="{23210E70-1B26-42B7-B944-C378E3EBDD22}" type="sibTrans" cxnId="{9C9A08C6-8D7A-478F-A5FB-636E26E7602B}">
      <dgm:prSet/>
      <dgm:spPr/>
      <dgm:t>
        <a:bodyPr/>
        <a:lstStyle/>
        <a:p>
          <a:endParaRPr lang="en-US"/>
        </a:p>
      </dgm:t>
    </dgm:pt>
    <dgm:pt modelId="{4C39D755-A3DF-49D2-AD74-70E70F81BC6D}">
      <dgm:prSet/>
      <dgm:spPr/>
      <dgm:t>
        <a:bodyPr/>
        <a:lstStyle/>
        <a:p>
          <a:endParaRPr lang="en-US" dirty="0"/>
        </a:p>
      </dgm:t>
    </dgm:pt>
    <dgm:pt modelId="{ADBF7AF4-6EFE-4802-BD1E-A0D772C6D11B}" type="parTrans" cxnId="{5EF0727E-E820-4082-8519-4C5027ABBF0C}">
      <dgm:prSet/>
      <dgm:spPr/>
      <dgm:t>
        <a:bodyPr/>
        <a:lstStyle/>
        <a:p>
          <a:endParaRPr lang="en-US"/>
        </a:p>
      </dgm:t>
    </dgm:pt>
    <dgm:pt modelId="{0FCF0B25-B25C-4389-8C7A-419F0FF6E392}" type="sibTrans" cxnId="{5EF0727E-E820-4082-8519-4C5027ABBF0C}">
      <dgm:prSet/>
      <dgm:spPr/>
      <dgm:t>
        <a:bodyPr/>
        <a:lstStyle/>
        <a:p>
          <a:endParaRPr lang="en-US"/>
        </a:p>
      </dgm:t>
    </dgm:pt>
    <dgm:pt modelId="{3595C740-D6F9-4225-B6A7-EA9E4A5EFD90}">
      <dgm:prSet phldrT="[Text]" custT="1"/>
      <dgm:spPr/>
      <dgm:t>
        <a:bodyPr/>
        <a:lstStyle/>
        <a:p>
          <a:endParaRPr lang="en-US" sz="3200" dirty="0"/>
        </a:p>
      </dgm:t>
    </dgm:pt>
    <dgm:pt modelId="{925D3F65-8AB6-4F78-B092-96F47D8D0E5A}" type="sibTrans" cxnId="{85C93F68-5772-4955-850C-8BE82BD4B263}">
      <dgm:prSet/>
      <dgm:spPr/>
      <dgm:t>
        <a:bodyPr/>
        <a:lstStyle/>
        <a:p>
          <a:endParaRPr lang="en-US"/>
        </a:p>
      </dgm:t>
    </dgm:pt>
    <dgm:pt modelId="{52E6C658-E1BC-43AC-95B3-E224FDCEF1C0}" type="parTrans" cxnId="{85C93F68-5772-4955-850C-8BE82BD4B263}">
      <dgm:prSet/>
      <dgm:spPr/>
      <dgm:t>
        <a:bodyPr/>
        <a:lstStyle/>
        <a:p>
          <a:endParaRPr lang="en-US"/>
        </a:p>
      </dgm:t>
    </dgm:pt>
    <dgm:pt modelId="{4A4F0ED9-4345-49F0-BEE0-1B008E517C62}" type="pres">
      <dgm:prSet presAssocID="{D05FD1FC-B699-4689-A74D-5882D67D0683}" presName="arrowDiagram" presStyleCnt="0">
        <dgm:presLayoutVars>
          <dgm:chMax val="5"/>
          <dgm:dir/>
          <dgm:resizeHandles val="exact"/>
        </dgm:presLayoutVars>
      </dgm:prSet>
      <dgm:spPr/>
    </dgm:pt>
    <dgm:pt modelId="{8E104CE5-871D-4B5E-9C18-EBD84AD8C896}" type="pres">
      <dgm:prSet presAssocID="{D05FD1FC-B699-4689-A74D-5882D67D0683}" presName="arrow" presStyleLbl="bgShp" presStyleIdx="0" presStyleCnt="1" custLinFactNeighborX="5379" custLinFactNeighborY="3554"/>
      <dgm:spPr/>
    </dgm:pt>
    <dgm:pt modelId="{F62E3FE9-945D-4763-9EDE-B193A6B9D8BB}" type="pres">
      <dgm:prSet presAssocID="{D05FD1FC-B699-4689-A74D-5882D67D0683}" presName="arrowDiagram4" presStyleCnt="0"/>
      <dgm:spPr/>
    </dgm:pt>
    <dgm:pt modelId="{5A191302-4611-4B0F-A598-4D12BAB49B9C}" type="pres">
      <dgm:prSet presAssocID="{3595C740-D6F9-4225-B6A7-EA9E4A5EFD90}" presName="bullet4a" presStyleLbl="node1" presStyleIdx="0" presStyleCnt="4" custScaleX="186461" custScaleY="205202" custLinFactX="-100000" custLinFactY="244139" custLinFactNeighborX="-140795" custLinFactNeighborY="300000"/>
      <dgm:spPr>
        <a:solidFill>
          <a:schemeClr val="tx2">
            <a:lumMod val="60000"/>
            <a:lumOff val="40000"/>
          </a:schemeClr>
        </a:solidFill>
      </dgm:spPr>
    </dgm:pt>
    <dgm:pt modelId="{27147C68-C599-4EBF-9EFF-77A0FACDAD11}" type="pres">
      <dgm:prSet presAssocID="{3595C740-D6F9-4225-B6A7-EA9E4A5EFD90}" presName="textBox4a" presStyleLbl="revTx" presStyleIdx="0" presStyleCnt="4" custScaleX="215677" custScaleY="40655" custLinFactNeighborX="-28048" custLinFactNeighborY="-16900">
        <dgm:presLayoutVars>
          <dgm:bulletEnabled val="1"/>
        </dgm:presLayoutVars>
      </dgm:prSet>
      <dgm:spPr/>
    </dgm:pt>
    <dgm:pt modelId="{43D0F57C-38CB-4430-8BA1-C9CA1A2AE06A}" type="pres">
      <dgm:prSet presAssocID="{F35A7F93-B9B9-445B-B3EF-41C08B65EB61}" presName="bullet4b" presStyleLbl="node1" presStyleIdx="1" presStyleCnt="4" custScaleX="160517" custScaleY="143570" custLinFactNeighborX="53210" custLinFactNeighborY="22829"/>
      <dgm:spPr>
        <a:solidFill>
          <a:schemeClr val="tx2">
            <a:lumMod val="60000"/>
            <a:lumOff val="40000"/>
          </a:schemeClr>
        </a:solidFill>
      </dgm:spPr>
    </dgm:pt>
    <dgm:pt modelId="{442E97CE-8DDC-4223-BA13-640CDF6E3ED8}" type="pres">
      <dgm:prSet presAssocID="{F35A7F93-B9B9-445B-B3EF-41C08B65EB61}" presName="textBox4b" presStyleLbl="revTx" presStyleIdx="1" presStyleCnt="4" custScaleX="138128" custScaleY="19937" custLinFactX="-8613" custLinFactNeighborX="-100000" custLinFactNeighborY="-70401">
        <dgm:presLayoutVars>
          <dgm:bulletEnabled val="1"/>
        </dgm:presLayoutVars>
      </dgm:prSet>
      <dgm:spPr/>
    </dgm:pt>
    <dgm:pt modelId="{4C0A6635-637C-419C-8D4D-E42F68150B4F}" type="pres">
      <dgm:prSet presAssocID="{16F70CE6-4979-464A-A5AB-D9DCB9898315}" presName="bullet4c" presStyleLbl="node1" presStyleIdx="2" presStyleCnt="4" custScaleX="135979" custScaleY="129419" custLinFactX="47353" custLinFactNeighborX="100000" custLinFactNeighborY="-12962"/>
      <dgm:spPr>
        <a:solidFill>
          <a:schemeClr val="tx2">
            <a:lumMod val="60000"/>
            <a:lumOff val="40000"/>
          </a:schemeClr>
        </a:solidFill>
      </dgm:spPr>
    </dgm:pt>
    <dgm:pt modelId="{2CF860C2-9A30-462E-BBDB-9A11EB349D8D}" type="pres">
      <dgm:prSet presAssocID="{16F70CE6-4979-464A-A5AB-D9DCB9898315}" presName="textBox4c" presStyleLbl="revTx" presStyleIdx="2" presStyleCnt="4" custScaleX="202299" custScaleY="21512" custLinFactNeighborX="-70928" custLinFactNeighborY="-71664">
        <dgm:presLayoutVars>
          <dgm:bulletEnabled val="1"/>
        </dgm:presLayoutVars>
      </dgm:prSet>
      <dgm:spPr/>
    </dgm:pt>
    <dgm:pt modelId="{23765490-6478-4BDE-91E1-6E7323664632}" type="pres">
      <dgm:prSet presAssocID="{4C39D755-A3DF-49D2-AD74-70E70F81BC6D}" presName="bullet4d" presStyleLbl="node1" presStyleIdx="3" presStyleCnt="4" custLinFactX="104438" custLinFactNeighborX="200000" custLinFactNeighborY="-52305"/>
      <dgm:spPr>
        <a:solidFill>
          <a:schemeClr val="tx2">
            <a:lumMod val="60000"/>
            <a:lumOff val="40000"/>
          </a:schemeClr>
        </a:solidFill>
      </dgm:spPr>
    </dgm:pt>
    <dgm:pt modelId="{D215C5AF-F4FB-4660-89B9-C014F6FA71F6}" type="pres">
      <dgm:prSet presAssocID="{4C39D755-A3DF-49D2-AD74-70E70F81BC6D}" presName="textBox4d" presStyleLbl="revTx" presStyleIdx="3" presStyleCnt="4">
        <dgm:presLayoutVars>
          <dgm:bulletEnabled val="1"/>
        </dgm:presLayoutVars>
      </dgm:prSet>
      <dgm:spPr/>
    </dgm:pt>
  </dgm:ptLst>
  <dgm:cxnLst>
    <dgm:cxn modelId="{503CFF12-62D8-4D79-A396-6B330A7494E2}" type="presOf" srcId="{4C39D755-A3DF-49D2-AD74-70E70F81BC6D}" destId="{D215C5AF-F4FB-4660-89B9-C014F6FA71F6}" srcOrd="0" destOrd="0" presId="urn:microsoft.com/office/officeart/2005/8/layout/arrow2"/>
    <dgm:cxn modelId="{116A4617-D89E-4738-B5B3-57974AAA4BB4}" type="presOf" srcId="{16F70CE6-4979-464A-A5AB-D9DCB9898315}" destId="{2CF860C2-9A30-462E-BBDB-9A11EB349D8D}" srcOrd="0" destOrd="0" presId="urn:microsoft.com/office/officeart/2005/8/layout/arrow2"/>
    <dgm:cxn modelId="{2397A41D-899B-40B5-B969-4FFB9CD8927B}" type="presOf" srcId="{F35A7F93-B9B9-445B-B3EF-41C08B65EB61}" destId="{442E97CE-8DDC-4223-BA13-640CDF6E3ED8}" srcOrd="0" destOrd="0" presId="urn:microsoft.com/office/officeart/2005/8/layout/arrow2"/>
    <dgm:cxn modelId="{85C93F68-5772-4955-850C-8BE82BD4B263}" srcId="{D05FD1FC-B699-4689-A74D-5882D67D0683}" destId="{3595C740-D6F9-4225-B6A7-EA9E4A5EFD90}" srcOrd="0" destOrd="0" parTransId="{52E6C658-E1BC-43AC-95B3-E224FDCEF1C0}" sibTransId="{925D3F65-8AB6-4F78-B092-96F47D8D0E5A}"/>
    <dgm:cxn modelId="{4520D051-6601-40BB-91AE-F3BAD9584F4D}" type="presOf" srcId="{3595C740-D6F9-4225-B6A7-EA9E4A5EFD90}" destId="{27147C68-C599-4EBF-9EFF-77A0FACDAD11}" srcOrd="0" destOrd="0" presId="urn:microsoft.com/office/officeart/2005/8/layout/arrow2"/>
    <dgm:cxn modelId="{E36DCF75-FAFD-4B69-A450-E4D8B7DFF2F5}" srcId="{D05FD1FC-B699-4689-A74D-5882D67D0683}" destId="{F35A7F93-B9B9-445B-B3EF-41C08B65EB61}" srcOrd="1" destOrd="0" parTransId="{233239D1-DA1E-495B-8547-70A3EB63B34B}" sibTransId="{3BD35AF3-911C-4510-BA79-40AE12362A54}"/>
    <dgm:cxn modelId="{5EF0727E-E820-4082-8519-4C5027ABBF0C}" srcId="{D05FD1FC-B699-4689-A74D-5882D67D0683}" destId="{4C39D755-A3DF-49D2-AD74-70E70F81BC6D}" srcOrd="3" destOrd="0" parTransId="{ADBF7AF4-6EFE-4802-BD1E-A0D772C6D11B}" sibTransId="{0FCF0B25-B25C-4389-8C7A-419F0FF6E392}"/>
    <dgm:cxn modelId="{C3864486-4B02-424F-BB1C-9E4891BBD7C9}" type="presOf" srcId="{D05FD1FC-B699-4689-A74D-5882D67D0683}" destId="{4A4F0ED9-4345-49F0-BEE0-1B008E517C62}" srcOrd="0" destOrd="0" presId="urn:microsoft.com/office/officeart/2005/8/layout/arrow2"/>
    <dgm:cxn modelId="{9C9A08C6-8D7A-478F-A5FB-636E26E7602B}" srcId="{D05FD1FC-B699-4689-A74D-5882D67D0683}" destId="{16F70CE6-4979-464A-A5AB-D9DCB9898315}" srcOrd="2" destOrd="0" parTransId="{463E0C83-22FD-4E9E-B590-83317273D0C4}" sibTransId="{23210E70-1B26-42B7-B944-C378E3EBDD22}"/>
    <dgm:cxn modelId="{5BE6F33F-665C-48AD-BFFB-08F961A80497}" type="presParOf" srcId="{4A4F0ED9-4345-49F0-BEE0-1B008E517C62}" destId="{8E104CE5-871D-4B5E-9C18-EBD84AD8C896}" srcOrd="0" destOrd="0" presId="urn:microsoft.com/office/officeart/2005/8/layout/arrow2"/>
    <dgm:cxn modelId="{BE76D0D3-648A-4011-B4BF-6FA3CDC50B15}" type="presParOf" srcId="{4A4F0ED9-4345-49F0-BEE0-1B008E517C62}" destId="{F62E3FE9-945D-4763-9EDE-B193A6B9D8BB}" srcOrd="1" destOrd="0" presId="urn:microsoft.com/office/officeart/2005/8/layout/arrow2"/>
    <dgm:cxn modelId="{245B0E84-143A-4686-AD55-375820F14FAA}" type="presParOf" srcId="{F62E3FE9-945D-4763-9EDE-B193A6B9D8BB}" destId="{5A191302-4611-4B0F-A598-4D12BAB49B9C}" srcOrd="0" destOrd="0" presId="urn:microsoft.com/office/officeart/2005/8/layout/arrow2"/>
    <dgm:cxn modelId="{AB03DD32-6E79-4567-BC45-37C59D72AB68}" type="presParOf" srcId="{F62E3FE9-945D-4763-9EDE-B193A6B9D8BB}" destId="{27147C68-C599-4EBF-9EFF-77A0FACDAD11}" srcOrd="1" destOrd="0" presId="urn:microsoft.com/office/officeart/2005/8/layout/arrow2"/>
    <dgm:cxn modelId="{9D48ABB4-45BB-40BF-9985-9084DA913584}" type="presParOf" srcId="{F62E3FE9-945D-4763-9EDE-B193A6B9D8BB}" destId="{43D0F57C-38CB-4430-8BA1-C9CA1A2AE06A}" srcOrd="2" destOrd="0" presId="urn:microsoft.com/office/officeart/2005/8/layout/arrow2"/>
    <dgm:cxn modelId="{1521FA6E-0EBC-434E-891D-008270290484}" type="presParOf" srcId="{F62E3FE9-945D-4763-9EDE-B193A6B9D8BB}" destId="{442E97CE-8DDC-4223-BA13-640CDF6E3ED8}" srcOrd="3" destOrd="0" presId="urn:microsoft.com/office/officeart/2005/8/layout/arrow2"/>
    <dgm:cxn modelId="{4081B369-4328-4D07-804E-A946D37DAD97}" type="presParOf" srcId="{F62E3FE9-945D-4763-9EDE-B193A6B9D8BB}" destId="{4C0A6635-637C-419C-8D4D-E42F68150B4F}" srcOrd="4" destOrd="0" presId="urn:microsoft.com/office/officeart/2005/8/layout/arrow2"/>
    <dgm:cxn modelId="{FAA1B9DC-5D63-4812-A903-D384B7983B69}" type="presParOf" srcId="{F62E3FE9-945D-4763-9EDE-B193A6B9D8BB}" destId="{2CF860C2-9A30-462E-BBDB-9A11EB349D8D}" srcOrd="5" destOrd="0" presId="urn:microsoft.com/office/officeart/2005/8/layout/arrow2"/>
    <dgm:cxn modelId="{1AF0315A-AA89-4E9A-B54D-7A045DEB42B6}" type="presParOf" srcId="{F62E3FE9-945D-4763-9EDE-B193A6B9D8BB}" destId="{23765490-6478-4BDE-91E1-6E7323664632}" srcOrd="6" destOrd="0" presId="urn:microsoft.com/office/officeart/2005/8/layout/arrow2"/>
    <dgm:cxn modelId="{95D94B2A-BBBE-4D25-A3AD-4AEE03B7B11E}" type="presParOf" srcId="{F62E3FE9-945D-4763-9EDE-B193A6B9D8BB}" destId="{D215C5AF-F4FB-4660-89B9-C014F6FA71F6}"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B7344-B947-46E2-922C-9BBC6C51A909}">
      <dsp:nvSpPr>
        <dsp:cNvPr id="0" name=""/>
        <dsp:cNvSpPr/>
      </dsp:nvSpPr>
      <dsp:spPr>
        <a:xfrm>
          <a:off x="0" y="1807369"/>
          <a:ext cx="10820398" cy="0"/>
        </a:xfrm>
        <a:prstGeom prst="line">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9D7E06-A987-4C5C-AFEF-73A48B6665DB}">
      <dsp:nvSpPr>
        <dsp:cNvPr id="0" name=""/>
        <dsp:cNvSpPr/>
      </dsp:nvSpPr>
      <dsp:spPr>
        <a:xfrm>
          <a:off x="324611" y="1120568"/>
          <a:ext cx="4760975" cy="433768"/>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755650">
            <a:lnSpc>
              <a:spcPct val="90000"/>
            </a:lnSpc>
            <a:spcBef>
              <a:spcPct val="0"/>
            </a:spcBef>
            <a:spcAft>
              <a:spcPct val="35000"/>
            </a:spcAft>
            <a:buNone/>
            <a:defRPr b="1"/>
          </a:pPr>
          <a:r>
            <a:rPr lang="en-US" sz="1700" kern="1200" dirty="0"/>
            <a:t>2019</a:t>
          </a:r>
        </a:p>
      </dsp:txBody>
      <dsp:txXfrm>
        <a:off x="324611" y="1120568"/>
        <a:ext cx="4760975" cy="433768"/>
      </dsp:txXfrm>
    </dsp:sp>
    <dsp:sp modelId="{BE614C84-2862-4C6F-835D-E45602B12715}">
      <dsp:nvSpPr>
        <dsp:cNvPr id="0" name=""/>
        <dsp:cNvSpPr/>
      </dsp:nvSpPr>
      <dsp:spPr>
        <a:xfrm>
          <a:off x="324611" y="656233"/>
          <a:ext cx="4760975" cy="464335"/>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t>COVID – IMPEACHMENT - PROTESTS</a:t>
          </a:r>
        </a:p>
      </dsp:txBody>
      <dsp:txXfrm>
        <a:off x="324611" y="656233"/>
        <a:ext cx="4760975" cy="464335"/>
      </dsp:txXfrm>
    </dsp:sp>
    <dsp:sp modelId="{96A5EA1C-C490-4E9B-8E87-EB1541BC2E7D}">
      <dsp:nvSpPr>
        <dsp:cNvPr id="0" name=""/>
        <dsp:cNvSpPr/>
      </dsp:nvSpPr>
      <dsp:spPr>
        <a:xfrm>
          <a:off x="2705099" y="1554337"/>
          <a:ext cx="0" cy="253031"/>
        </a:xfrm>
        <a:prstGeom prst="line">
          <a:avLst/>
        </a:pr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E229B5-ABB7-4B4A-972F-F24354EE1D61}">
      <dsp:nvSpPr>
        <dsp:cNvPr id="0" name=""/>
        <dsp:cNvSpPr/>
      </dsp:nvSpPr>
      <dsp:spPr>
        <a:xfrm>
          <a:off x="3029711" y="2060400"/>
          <a:ext cx="4760975" cy="433768"/>
        </a:xfrm>
        <a:prstGeom prst="rect">
          <a:avLst/>
        </a:prstGeom>
        <a:solidFill>
          <a:schemeClr val="accent5">
            <a:hueOff val="10077129"/>
            <a:satOff val="-4709"/>
            <a:lumOff val="-5294"/>
            <a:alphaOff val="0"/>
          </a:schemeClr>
        </a:solidFill>
        <a:ln w="15875" cap="rnd" cmpd="sng" algn="ctr">
          <a:solidFill>
            <a:schemeClr val="accent5">
              <a:hueOff val="10077129"/>
              <a:satOff val="-4709"/>
              <a:lumOff val="-529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755650">
            <a:lnSpc>
              <a:spcPct val="90000"/>
            </a:lnSpc>
            <a:spcBef>
              <a:spcPct val="0"/>
            </a:spcBef>
            <a:spcAft>
              <a:spcPct val="35000"/>
            </a:spcAft>
            <a:buNone/>
            <a:defRPr b="1"/>
          </a:pPr>
          <a:r>
            <a:rPr lang="en-US" sz="1700" kern="1200" dirty="0"/>
            <a:t>2021</a:t>
          </a:r>
        </a:p>
      </dsp:txBody>
      <dsp:txXfrm>
        <a:off x="3029711" y="2060400"/>
        <a:ext cx="4760975" cy="433768"/>
      </dsp:txXfrm>
    </dsp:sp>
    <dsp:sp modelId="{FDA00772-3492-46FF-A8C1-1CFA8DC30EF1}">
      <dsp:nvSpPr>
        <dsp:cNvPr id="0" name=""/>
        <dsp:cNvSpPr/>
      </dsp:nvSpPr>
      <dsp:spPr>
        <a:xfrm>
          <a:off x="3029711" y="2494169"/>
          <a:ext cx="4760975" cy="464335"/>
        </a:xfrm>
        <a:prstGeom prst="rect">
          <a:avLst/>
        </a:prstGeom>
        <a:solidFill>
          <a:schemeClr val="accent5">
            <a:tint val="40000"/>
            <a:alpha val="90000"/>
            <a:hueOff val="10367925"/>
            <a:satOff val="-13722"/>
            <a:lumOff val="-1278"/>
            <a:alphaOff val="0"/>
          </a:schemeClr>
        </a:solidFill>
        <a:ln w="15875" cap="rnd" cmpd="sng" algn="ctr">
          <a:solidFill>
            <a:schemeClr val="accent5">
              <a:tint val="40000"/>
              <a:alpha val="90000"/>
              <a:hueOff val="10367925"/>
              <a:satOff val="-13722"/>
              <a:lumOff val="-12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t>INSURRECTION – DELTA – </a:t>
          </a:r>
          <a:r>
            <a:rPr lang="en-US" sz="1400" b="1" kern="1200" dirty="0"/>
            <a:t>RETURN TO CAMPUS!</a:t>
          </a:r>
        </a:p>
      </dsp:txBody>
      <dsp:txXfrm>
        <a:off x="3029711" y="2494169"/>
        <a:ext cx="4760975" cy="464335"/>
      </dsp:txXfrm>
    </dsp:sp>
    <dsp:sp modelId="{D9332338-F3BB-4ED1-9A35-341DD6539419}">
      <dsp:nvSpPr>
        <dsp:cNvPr id="0" name=""/>
        <dsp:cNvSpPr/>
      </dsp:nvSpPr>
      <dsp:spPr>
        <a:xfrm>
          <a:off x="5410199" y="1807368"/>
          <a:ext cx="0" cy="253031"/>
        </a:xfrm>
        <a:prstGeom prst="line">
          <a:avLst/>
        </a:prstGeom>
        <a:noFill/>
        <a:ln w="9525" cap="rnd" cmpd="sng" algn="ctr">
          <a:solidFill>
            <a:schemeClr val="accent5">
              <a:hueOff val="10077129"/>
              <a:satOff val="-4709"/>
              <a:lumOff val="-5294"/>
              <a:alphaOff val="0"/>
            </a:schemeClr>
          </a:solidFill>
          <a:prstDash val="solid"/>
        </a:ln>
        <a:effectLst/>
      </dsp:spPr>
      <dsp:style>
        <a:lnRef idx="1">
          <a:scrgbClr r="0" g="0" b="0"/>
        </a:lnRef>
        <a:fillRef idx="0">
          <a:scrgbClr r="0" g="0" b="0"/>
        </a:fillRef>
        <a:effectRef idx="0">
          <a:scrgbClr r="0" g="0" b="0"/>
        </a:effectRef>
        <a:fontRef idx="minor"/>
      </dsp:style>
    </dsp:sp>
    <dsp:sp modelId="{0685C8F2-E86D-4E6D-B0A2-A655B4DFF2D8}">
      <dsp:nvSpPr>
        <dsp:cNvPr id="0" name=""/>
        <dsp:cNvSpPr/>
      </dsp:nvSpPr>
      <dsp:spPr>
        <a:xfrm rot="2700000">
          <a:off x="2676983" y="1779252"/>
          <a:ext cx="56232" cy="56232"/>
        </a:xfrm>
        <a:prstGeom prst="rect">
          <a:avLst/>
        </a:prstGeom>
        <a:solidFill>
          <a:schemeClr val="accent5">
            <a:hueOff val="0"/>
            <a:satOff val="0"/>
            <a:lumOff val="0"/>
            <a:alphaOff val="0"/>
          </a:schemeClr>
        </a:solidFill>
        <a:ln w="635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656BAD9-F58C-44ED-ABBF-57F383669A1B}">
      <dsp:nvSpPr>
        <dsp:cNvPr id="0" name=""/>
        <dsp:cNvSpPr/>
      </dsp:nvSpPr>
      <dsp:spPr>
        <a:xfrm rot="2700000">
          <a:off x="5382083" y="1779252"/>
          <a:ext cx="56232" cy="56232"/>
        </a:xfrm>
        <a:prstGeom prst="rect">
          <a:avLst/>
        </a:prstGeom>
        <a:solidFill>
          <a:schemeClr val="accent5">
            <a:hueOff val="10077129"/>
            <a:satOff val="-4709"/>
            <a:lumOff val="-5294"/>
            <a:alphaOff val="0"/>
          </a:schemeClr>
        </a:solidFill>
        <a:ln w="635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33E2E52-10C6-46A3-88AF-4D1AEE92B3D2}">
      <dsp:nvSpPr>
        <dsp:cNvPr id="0" name=""/>
        <dsp:cNvSpPr/>
      </dsp:nvSpPr>
      <dsp:spPr>
        <a:xfrm>
          <a:off x="5734811" y="1120568"/>
          <a:ext cx="4760975" cy="433768"/>
        </a:xfrm>
        <a:prstGeom prst="rect">
          <a:avLst/>
        </a:prstGeom>
        <a:solidFill>
          <a:schemeClr val="accent5">
            <a:hueOff val="20154258"/>
            <a:satOff val="-9417"/>
            <a:lumOff val="-10587"/>
            <a:alphaOff val="0"/>
          </a:schemeClr>
        </a:solidFill>
        <a:ln w="15875" cap="rnd" cmpd="sng" algn="ctr">
          <a:solidFill>
            <a:schemeClr val="accent5">
              <a:hueOff val="20154258"/>
              <a:satOff val="-9417"/>
              <a:lumOff val="-1058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755650">
            <a:lnSpc>
              <a:spcPct val="90000"/>
            </a:lnSpc>
            <a:spcBef>
              <a:spcPct val="0"/>
            </a:spcBef>
            <a:spcAft>
              <a:spcPct val="35000"/>
            </a:spcAft>
            <a:buNone/>
            <a:defRPr b="1"/>
          </a:pPr>
          <a:r>
            <a:rPr lang="en-US" sz="1700" kern="1200"/>
            <a:t>2020</a:t>
          </a:r>
        </a:p>
      </dsp:txBody>
      <dsp:txXfrm>
        <a:off x="5734811" y="1120568"/>
        <a:ext cx="4760975" cy="433768"/>
      </dsp:txXfrm>
    </dsp:sp>
    <dsp:sp modelId="{B9A4CE42-A1B3-4723-B167-E45BE2192238}">
      <dsp:nvSpPr>
        <dsp:cNvPr id="0" name=""/>
        <dsp:cNvSpPr/>
      </dsp:nvSpPr>
      <dsp:spPr>
        <a:xfrm>
          <a:off x="5734811" y="656233"/>
          <a:ext cx="4760975" cy="464335"/>
        </a:xfrm>
        <a:prstGeom prst="rect">
          <a:avLst/>
        </a:prstGeom>
        <a:solidFill>
          <a:schemeClr val="accent5">
            <a:tint val="40000"/>
            <a:alpha val="90000"/>
            <a:hueOff val="20735850"/>
            <a:satOff val="-27444"/>
            <a:lumOff val="-2555"/>
            <a:alphaOff val="0"/>
          </a:schemeClr>
        </a:solidFill>
        <a:ln w="15875" cap="rnd" cmpd="sng" algn="ctr">
          <a:solidFill>
            <a:schemeClr val="accent5">
              <a:tint val="40000"/>
              <a:alpha val="90000"/>
              <a:hueOff val="20735850"/>
              <a:satOff val="-27444"/>
              <a:lumOff val="-25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t>FLOYD – BIDEN – WIENSTEIN – KOBE - PANDEMIC</a:t>
          </a:r>
        </a:p>
      </dsp:txBody>
      <dsp:txXfrm>
        <a:off x="5734811" y="656233"/>
        <a:ext cx="4760975" cy="464335"/>
      </dsp:txXfrm>
    </dsp:sp>
    <dsp:sp modelId="{56719A2A-441B-466B-804E-0C2CCBB6B30A}">
      <dsp:nvSpPr>
        <dsp:cNvPr id="0" name=""/>
        <dsp:cNvSpPr/>
      </dsp:nvSpPr>
      <dsp:spPr>
        <a:xfrm>
          <a:off x="8115299" y="1554337"/>
          <a:ext cx="0" cy="253031"/>
        </a:xfrm>
        <a:prstGeom prst="line">
          <a:avLst/>
        </a:prstGeom>
        <a:noFill/>
        <a:ln w="9525" cap="rnd" cmpd="sng" algn="ctr">
          <a:solidFill>
            <a:schemeClr val="accent5">
              <a:hueOff val="20154258"/>
              <a:satOff val="-9417"/>
              <a:lumOff val="-10587"/>
              <a:alphaOff val="0"/>
            </a:schemeClr>
          </a:solidFill>
          <a:prstDash val="solid"/>
        </a:ln>
        <a:effectLst/>
      </dsp:spPr>
      <dsp:style>
        <a:lnRef idx="1">
          <a:scrgbClr r="0" g="0" b="0"/>
        </a:lnRef>
        <a:fillRef idx="0">
          <a:scrgbClr r="0" g="0" b="0"/>
        </a:fillRef>
        <a:effectRef idx="0">
          <a:scrgbClr r="0" g="0" b="0"/>
        </a:effectRef>
        <a:fontRef idx="minor"/>
      </dsp:style>
    </dsp:sp>
    <dsp:sp modelId="{0BB48AA5-447D-40F7-868A-0940028929BC}">
      <dsp:nvSpPr>
        <dsp:cNvPr id="0" name=""/>
        <dsp:cNvSpPr/>
      </dsp:nvSpPr>
      <dsp:spPr>
        <a:xfrm rot="2700000">
          <a:off x="8087183" y="1779252"/>
          <a:ext cx="56232" cy="56232"/>
        </a:xfrm>
        <a:prstGeom prst="rect">
          <a:avLst/>
        </a:prstGeom>
        <a:solidFill>
          <a:schemeClr val="accent5">
            <a:hueOff val="20154258"/>
            <a:satOff val="-9417"/>
            <a:lumOff val="-10587"/>
            <a:alphaOff val="0"/>
          </a:schemeClr>
        </a:solidFill>
        <a:ln w="635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04CE5-871D-4B5E-9C18-EBD84AD8C896}">
      <dsp:nvSpPr>
        <dsp:cNvPr id="0" name=""/>
        <dsp:cNvSpPr/>
      </dsp:nvSpPr>
      <dsp:spPr>
        <a:xfrm>
          <a:off x="529250" y="0"/>
          <a:ext cx="7178040" cy="4486275"/>
        </a:xfrm>
        <a:prstGeom prst="swooshArrow">
          <a:avLst>
            <a:gd name="adj1" fmla="val 25000"/>
            <a:gd name="adj2" fmla="val 25000"/>
          </a:avLst>
        </a:prstGeom>
        <a:solidFill>
          <a:schemeClr val="accent1">
            <a:tint val="5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5A191302-4611-4B0F-A598-4D12BAB49B9C}">
      <dsp:nvSpPr>
        <dsp:cNvPr id="0" name=""/>
        <dsp:cNvSpPr/>
      </dsp:nvSpPr>
      <dsp:spPr>
        <a:xfrm>
          <a:off x="502750" y="4147496"/>
          <a:ext cx="307837" cy="338778"/>
        </a:xfrm>
        <a:prstGeom prst="ellipse">
          <a:avLst/>
        </a:prstGeom>
        <a:solidFill>
          <a:schemeClr val="tx2">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27147C68-C599-4EBF-9EFF-77A0FACDAD11}">
      <dsp:nvSpPr>
        <dsp:cNvPr id="0" name=""/>
        <dsp:cNvSpPr/>
      </dsp:nvSpPr>
      <dsp:spPr>
        <a:xfrm>
          <a:off x="0" y="3554917"/>
          <a:ext cx="2647316" cy="43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80" tIns="0" rIns="0" bIns="0" numCol="1" spcCol="1270" anchor="t" anchorCtr="0">
          <a:noAutofit/>
        </a:bodyPr>
        <a:lstStyle/>
        <a:p>
          <a:pPr marL="0" lvl="0" indent="0" algn="l" defTabSz="1422400">
            <a:lnSpc>
              <a:spcPct val="90000"/>
            </a:lnSpc>
            <a:spcBef>
              <a:spcPct val="0"/>
            </a:spcBef>
            <a:spcAft>
              <a:spcPct val="35000"/>
            </a:spcAft>
            <a:buNone/>
          </a:pPr>
          <a:endParaRPr lang="en-US" sz="3200" kern="1200" dirty="0"/>
        </a:p>
      </dsp:txBody>
      <dsp:txXfrm>
        <a:off x="0" y="3554917"/>
        <a:ext cx="2647316" cy="434087"/>
      </dsp:txXfrm>
    </dsp:sp>
    <dsp:sp modelId="{43D0F57C-38CB-4430-8BA1-C9CA1A2AE06A}">
      <dsp:nvSpPr>
        <dsp:cNvPr id="0" name=""/>
        <dsp:cNvSpPr/>
      </dsp:nvSpPr>
      <dsp:spPr>
        <a:xfrm>
          <a:off x="2203992" y="2295484"/>
          <a:ext cx="460878" cy="412220"/>
        </a:xfrm>
        <a:prstGeom prst="ellipse">
          <a:avLst/>
        </a:prstGeom>
        <a:solidFill>
          <a:schemeClr val="tx2">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442E97CE-8DDC-4223-BA13-640CDF6E3ED8}">
      <dsp:nvSpPr>
        <dsp:cNvPr id="0" name=""/>
        <dsp:cNvSpPr/>
      </dsp:nvSpPr>
      <dsp:spPr>
        <a:xfrm>
          <a:off x="357066" y="1813403"/>
          <a:ext cx="2082125" cy="40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40" tIns="0" rIns="0" bIns="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latin typeface="Garamond" panose="02020404030301010803" pitchFamily="18" charset="0"/>
            </a:rPr>
            <a:t>Compliant</a:t>
          </a:r>
        </a:p>
      </dsp:txBody>
      <dsp:txXfrm>
        <a:off x="357066" y="1813403"/>
        <a:ext cx="2082125" cy="408753"/>
      </dsp:txXfrm>
    </dsp:sp>
    <dsp:sp modelId="{4C0A6635-637C-419C-8D4D-E42F68150B4F}">
      <dsp:nvSpPr>
        <dsp:cNvPr id="0" name=""/>
        <dsp:cNvSpPr/>
      </dsp:nvSpPr>
      <dsp:spPr>
        <a:xfrm>
          <a:off x="4119682" y="1418266"/>
          <a:ext cx="517313" cy="492356"/>
        </a:xfrm>
        <a:prstGeom prst="ellipse">
          <a:avLst/>
        </a:prstGeom>
        <a:solidFill>
          <a:schemeClr val="tx2">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2CF860C2-9A30-462E-BBDB-9A11EB349D8D}">
      <dsp:nvSpPr>
        <dsp:cNvPr id="0" name=""/>
        <dsp:cNvSpPr/>
      </dsp:nvSpPr>
      <dsp:spPr>
        <a:xfrm>
          <a:off x="1977573" y="814906"/>
          <a:ext cx="3049431" cy="59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85" tIns="0" rIns="0" bIns="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latin typeface="Garamond" panose="02020404030301010803" pitchFamily="18" charset="0"/>
            </a:rPr>
            <a:t>Multicultural</a:t>
          </a:r>
        </a:p>
      </dsp:txBody>
      <dsp:txXfrm>
        <a:off x="1977573" y="814906"/>
        <a:ext cx="3049431" cy="596424"/>
      </dsp:txXfrm>
    </dsp:sp>
    <dsp:sp modelId="{23765490-6478-4BDE-91E1-6E7323664632}">
      <dsp:nvSpPr>
        <dsp:cNvPr id="0" name=""/>
        <dsp:cNvSpPr/>
      </dsp:nvSpPr>
      <dsp:spPr>
        <a:xfrm>
          <a:off x="6801314" y="748227"/>
          <a:ext cx="509640" cy="509640"/>
        </a:xfrm>
        <a:prstGeom prst="ellipse">
          <a:avLst/>
        </a:prstGeom>
        <a:solidFill>
          <a:schemeClr val="tx2">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D215C5AF-F4FB-4660-89B9-C014F6FA71F6}">
      <dsp:nvSpPr>
        <dsp:cNvPr id="0" name=""/>
        <dsp:cNvSpPr/>
      </dsp:nvSpPr>
      <dsp:spPr>
        <a:xfrm>
          <a:off x="5504594" y="1269615"/>
          <a:ext cx="1507388" cy="321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48" tIns="0" rIns="0" bIns="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5504594" y="1269615"/>
        <a:ext cx="1507388" cy="3216659"/>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1A712-9D43-410C-B9D7-FA78F4C6AEA2}"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D755C-5D83-4353-BC19-EC3EEF31B032}" type="slidenum">
              <a:rPr lang="en-US" smtClean="0"/>
              <a:t>‹#›</a:t>
            </a:fld>
            <a:endParaRPr lang="en-US"/>
          </a:p>
        </p:txBody>
      </p:sp>
    </p:spTree>
    <p:extLst>
      <p:ext uri="{BB962C8B-B14F-4D97-AF65-F5344CB8AC3E}">
        <p14:creationId xmlns:p14="http://schemas.microsoft.com/office/powerpoint/2010/main" val="162163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events over the last three years have set the stage for paradigm shifting in how education is delivered.  Some say these are the years from hell. Others say it’s about time you noticed the hell in the years. Considering what’s on the screen – what are the challenges that face America and the rest of the world about racism, equality, health, workplace dynamics, life planning, injustice, and returning to a campus as a microcosm of all these things? How has higher education responded in general? Here’s one way that is sweeping the country.</a:t>
            </a:r>
          </a:p>
        </p:txBody>
      </p:sp>
      <p:sp>
        <p:nvSpPr>
          <p:cNvPr id="4" name="Slide Number Placeholder 3"/>
          <p:cNvSpPr>
            <a:spLocks noGrp="1"/>
          </p:cNvSpPr>
          <p:nvPr>
            <p:ph type="sldNum" sz="quarter" idx="5"/>
          </p:nvPr>
        </p:nvSpPr>
        <p:spPr/>
        <p:txBody>
          <a:bodyPr/>
          <a:lstStyle/>
          <a:p>
            <a:fld id="{5B4D755C-5D83-4353-BC19-EC3EEF31B032}" type="slidenum">
              <a:rPr lang="en-US" smtClean="0"/>
              <a:t>2</a:t>
            </a:fld>
            <a:endParaRPr lang="en-US"/>
          </a:p>
        </p:txBody>
      </p:sp>
    </p:spTree>
    <p:extLst>
      <p:ext uri="{BB962C8B-B14F-4D97-AF65-F5344CB8AC3E}">
        <p14:creationId xmlns:p14="http://schemas.microsoft.com/office/powerpoint/2010/main" val="176289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jobs have titles and responsibilities associated with the inaugural term for the role – Chief Diversity Officer.  Just like anything else new on the screen, the name has evolved over the past several years – each time it seems to reflect more about what the problem the incumbent is expected to solve.  We’ve got Chief Equity Officers – VP for Equity and Inclusion – Directors of Social Justice Institutes – even VP for Belonging, Awareness and Change Management. I once held the title of VP for Infrastructural Development &amp; Design!  Still – no matter the title, diversity professional have similar history across every sector, but especially in higher education. From my own research, I call these common occurrences the Diversity Professional Paradox. Let’s have a look at some of these commonalities.      Still there is work to be accomplished and to be successful, certain imperatives must be illuminated and addressed. These are the items that are most central to the theme of our Institute – we must make a playbook of tactical and strategic plans to bring the imperatives for diversity professionals into </a:t>
            </a:r>
            <a:r>
              <a:rPr lang="en-US" dirty="0" err="1"/>
              <a:t>fuition</a:t>
            </a:r>
            <a:r>
              <a:rPr lang="en-US" dirty="0"/>
              <a:t>.</a:t>
            </a:r>
          </a:p>
        </p:txBody>
      </p:sp>
      <p:sp>
        <p:nvSpPr>
          <p:cNvPr id="4" name="Slide Number Placeholder 3"/>
          <p:cNvSpPr>
            <a:spLocks noGrp="1"/>
          </p:cNvSpPr>
          <p:nvPr>
            <p:ph type="sldNum" sz="quarter" idx="5"/>
          </p:nvPr>
        </p:nvSpPr>
        <p:spPr/>
        <p:txBody>
          <a:bodyPr/>
          <a:lstStyle/>
          <a:p>
            <a:fld id="{5B4D755C-5D83-4353-BC19-EC3EEF31B032}" type="slidenum">
              <a:rPr lang="en-US" smtClean="0"/>
              <a:t>3</a:t>
            </a:fld>
            <a:endParaRPr lang="en-US"/>
          </a:p>
        </p:txBody>
      </p:sp>
    </p:spTree>
    <p:extLst>
      <p:ext uri="{BB962C8B-B14F-4D97-AF65-F5344CB8AC3E}">
        <p14:creationId xmlns:p14="http://schemas.microsoft.com/office/powerpoint/2010/main" val="114423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Tactical and strategic planning should address the future more so than the present. But we have to play ball where we are – in our current paradigm – before we can up the game advance to new territory and rules for engagement.  A paradigm is…  The Story of Galileo     Then go to video</a:t>
            </a:r>
          </a:p>
        </p:txBody>
      </p:sp>
      <p:sp>
        <p:nvSpPr>
          <p:cNvPr id="4" name="Slide Number Placeholder 3"/>
          <p:cNvSpPr>
            <a:spLocks noGrp="1"/>
          </p:cNvSpPr>
          <p:nvPr>
            <p:ph type="sldNum" sz="quarter" idx="5"/>
          </p:nvPr>
        </p:nvSpPr>
        <p:spPr/>
        <p:txBody>
          <a:bodyPr/>
          <a:lstStyle/>
          <a:p>
            <a:fld id="{5B4D755C-5D83-4353-BC19-EC3EEF31B032}" type="slidenum">
              <a:rPr lang="en-US" smtClean="0"/>
              <a:t>4</a:t>
            </a:fld>
            <a:endParaRPr lang="en-US"/>
          </a:p>
        </p:txBody>
      </p:sp>
    </p:spTree>
    <p:extLst>
      <p:ext uri="{BB962C8B-B14F-4D97-AF65-F5344CB8AC3E}">
        <p14:creationId xmlns:p14="http://schemas.microsoft.com/office/powerpoint/2010/main" val="17531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two warm-ups is to get your mentally prepared to frame where your most imminent challenges may be. We often believe that we know our challenges well and this understandably due to the expectation for us to deal with the issues that are in our face everyday. But the real work about change is much deeper than a protest, or a disgruntled student, supervisor, or parent. Most issues we face simply request, or even demand, compliance. People who approach you with requests or demands most likely do so with the boundaries of the current paradigm in mind.  In other words, this s what works for me NOW! As a result, inclusion is a futurist achievement. We have to first manage things within the frames of our current paradigm to get there. </a:t>
            </a:r>
          </a:p>
        </p:txBody>
      </p:sp>
      <p:sp>
        <p:nvSpPr>
          <p:cNvPr id="4" name="Slide Number Placeholder 3"/>
          <p:cNvSpPr>
            <a:spLocks noGrp="1"/>
          </p:cNvSpPr>
          <p:nvPr>
            <p:ph type="sldNum" sz="quarter" idx="5"/>
          </p:nvPr>
        </p:nvSpPr>
        <p:spPr/>
        <p:txBody>
          <a:bodyPr/>
          <a:lstStyle/>
          <a:p>
            <a:fld id="{5B4D755C-5D83-4353-BC19-EC3EEF31B032}" type="slidenum">
              <a:rPr lang="en-US" smtClean="0"/>
              <a:t>9</a:t>
            </a:fld>
            <a:endParaRPr lang="en-US"/>
          </a:p>
        </p:txBody>
      </p:sp>
    </p:spTree>
    <p:extLst>
      <p:ext uri="{BB962C8B-B14F-4D97-AF65-F5344CB8AC3E}">
        <p14:creationId xmlns:p14="http://schemas.microsoft.com/office/powerpoint/2010/main" val="3007473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A6DDE5AB-02B8-4A17-81CC-35ADD4A5994E}"/>
              </a:ext>
            </a:extLst>
          </p:cNvPr>
          <p:cNvPicPr>
            <a:picLocks noChangeAspect="1"/>
          </p:cNvPicPr>
          <p:nvPr userDrawn="1"/>
        </p:nvPicPr>
        <p:blipFill>
          <a:blip r:embed="rId2"/>
          <a:stretch>
            <a:fillRect/>
          </a:stretch>
        </p:blipFill>
        <p:spPr>
          <a:xfrm>
            <a:off x="10704512" y="5550017"/>
            <a:ext cx="594213" cy="571760"/>
          </a:xfrm>
          <a:prstGeom prst="rect">
            <a:avLst/>
          </a:prstGeom>
        </p:spPr>
      </p:pic>
    </p:spTree>
    <p:extLst>
      <p:ext uri="{BB962C8B-B14F-4D97-AF65-F5344CB8AC3E}">
        <p14:creationId xmlns:p14="http://schemas.microsoft.com/office/powerpoint/2010/main" val="422551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04083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71855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593244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56500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231257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741453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108990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35513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735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103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970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855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825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790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6439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9/21/2021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185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2D6E202-B606-4609-B914-27C9371A1F6D}" type="datetime1">
              <a:rPr lang="en-US" smtClean="0"/>
              <a:t>9/21/2021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pic>
        <p:nvPicPr>
          <p:cNvPr id="14" name="Picture 13">
            <a:extLst>
              <a:ext uri="{FF2B5EF4-FFF2-40B4-BE49-F238E27FC236}">
                <a16:creationId xmlns:a16="http://schemas.microsoft.com/office/drawing/2014/main" id="{6EE0A880-77B6-414C-89DA-860B10564FF5}"/>
              </a:ext>
            </a:extLst>
          </p:cNvPr>
          <p:cNvPicPr>
            <a:picLocks noChangeAspect="1"/>
          </p:cNvPicPr>
          <p:nvPr userDrawn="1"/>
        </p:nvPicPr>
        <p:blipFill>
          <a:blip r:embed="rId19"/>
          <a:srcRect/>
          <a:stretch/>
        </p:blipFill>
        <p:spPr>
          <a:xfrm>
            <a:off x="10625007" y="5308941"/>
            <a:ext cx="678411" cy="849159"/>
          </a:xfrm>
          <a:prstGeom prst="rect">
            <a:avLst/>
          </a:prstGeom>
        </p:spPr>
      </p:pic>
    </p:spTree>
    <p:extLst>
      <p:ext uri="{BB962C8B-B14F-4D97-AF65-F5344CB8AC3E}">
        <p14:creationId xmlns:p14="http://schemas.microsoft.com/office/powerpoint/2010/main" val="1695849196"/>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A3A76A-4B4C-456C-9E11-7C85352E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944753" y="628617"/>
            <a:ext cx="6559859" cy="3028983"/>
          </a:xfrm>
        </p:spPr>
        <p:txBody>
          <a:bodyPr>
            <a:normAutofit/>
          </a:bodyPr>
          <a:lstStyle/>
          <a:p>
            <a:r>
              <a:rPr lang="en-US" dirty="0">
                <a:solidFill>
                  <a:srgbClr val="0000FF"/>
                </a:solidFill>
              </a:rPr>
              <a:t>Coop</a:t>
            </a:r>
            <a:r>
              <a:rPr lang="en-US" dirty="0"/>
              <a:t>wood </a:t>
            </a:r>
            <a:r>
              <a:rPr lang="en-US" dirty="0">
                <a:solidFill>
                  <a:srgbClr val="0000FF"/>
                </a:solidFill>
              </a:rPr>
              <a:t>di</a:t>
            </a:r>
            <a:r>
              <a:rPr lang="en-US" dirty="0"/>
              <a:t>versity </a:t>
            </a:r>
            <a:r>
              <a:rPr lang="en-US" dirty="0">
                <a:solidFill>
                  <a:srgbClr val="0000FF"/>
                </a:solidFill>
              </a:rPr>
              <a:t>l</a:t>
            </a:r>
            <a:r>
              <a:rPr lang="en-US" dirty="0"/>
              <a:t>eadership &amp; </a:t>
            </a:r>
            <a:r>
              <a:rPr lang="en-US" dirty="0">
                <a:solidFill>
                  <a:srgbClr val="0000FF"/>
                </a:solidFill>
              </a:rPr>
              <a:t>e</a:t>
            </a:r>
            <a:r>
              <a:rPr lang="en-US" dirty="0"/>
              <a:t>ducation </a:t>
            </a:r>
            <a:r>
              <a:rPr lang="en-US" dirty="0">
                <a:solidFill>
                  <a:srgbClr val="0000FF"/>
                </a:solidFill>
              </a:rPr>
              <a:t>u</a:t>
            </a:r>
            <a:r>
              <a:rPr lang="en-US" dirty="0"/>
              <a:t>niversal</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4945624" y="3843868"/>
            <a:ext cx="5494305" cy="49595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fontScale="92500"/>
          </a:bodyPr>
          <a:lstStyle/>
          <a:p>
            <a:r>
              <a:rPr lang="en-US" dirty="0">
                <a:solidFill>
                  <a:srgbClr val="0000FF"/>
                </a:solidFill>
              </a:rPr>
              <a:t>Transformation to the Next Diversity Paradigm</a:t>
            </a: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a:blip r:embed="rId2"/>
          <a:srcRect t="2875" b="2875"/>
          <a:stretch/>
        </p:blipFill>
        <p:spPr>
          <a:xfrm>
            <a:off x="633999" y="620721"/>
            <a:ext cx="4001315" cy="5277159"/>
          </a:xfrm>
          <a:custGeom>
            <a:avLst/>
            <a:gdLst/>
            <a:ahLst/>
            <a:cxnLst/>
            <a:rect l="l" t="t" r="r" b="b"/>
            <a:pathLst>
              <a:path w="3280141" h="4571999">
                <a:moveTo>
                  <a:pt x="344814" y="0"/>
                </a:moveTo>
                <a:lnTo>
                  <a:pt x="3280141" y="0"/>
                </a:lnTo>
                <a:lnTo>
                  <a:pt x="3280141" y="4172808"/>
                </a:lnTo>
                <a:lnTo>
                  <a:pt x="2880950" y="4571999"/>
                </a:lnTo>
                <a:lnTo>
                  <a:pt x="0" y="4571999"/>
                </a:lnTo>
                <a:lnTo>
                  <a:pt x="0" y="344814"/>
                </a:lnTo>
                <a:close/>
              </a:path>
            </a:pathLst>
          </a:custGeom>
          <a:ln w="15875">
            <a:solidFill>
              <a:schemeClr val="tx1">
                <a:alpha val="40000"/>
              </a:schemeClr>
            </a:solidFill>
          </a:ln>
          <a:effectLst>
            <a:innerShdw blurRad="57150" dist="38100" dir="14460000">
              <a:srgbClr val="000000">
                <a:alpha val="70000"/>
              </a:srgbClr>
            </a:innerShdw>
          </a:effectLst>
        </p:spPr>
      </p:pic>
      <p:grpSp>
        <p:nvGrpSpPr>
          <p:cNvPr id="12" name="Group 11">
            <a:extLst>
              <a:ext uri="{FF2B5EF4-FFF2-40B4-BE49-F238E27FC236}">
                <a16:creationId xmlns:a16="http://schemas.microsoft.com/office/drawing/2014/main" id="{DD4CBF5D-710D-4A8C-B442-E5D9867474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D9ADFAC-F7DF-40A7-8F80-B7A92671EA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83F67D8-5F47-449F-990F-A3EAD3DDB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C5A41C4-4EA6-4CBD-A7CE-467A86B980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25FA7EA-F587-4CA2-8409-5BC791A454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DA58F87-0089-45DB-BDA9-0CF6C0ABD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descr="A picture containing icon&#10;&#10;Description automatically generated">
            <a:extLst>
              <a:ext uri="{FF2B5EF4-FFF2-40B4-BE49-F238E27FC236}">
                <a16:creationId xmlns:a16="http://schemas.microsoft.com/office/drawing/2014/main" id="{6983E863-BBCD-4390-8926-C1FCDFEAD7BE}"/>
              </a:ext>
            </a:extLst>
          </p:cNvPr>
          <p:cNvPicPr>
            <a:picLocks noChangeAspect="1"/>
          </p:cNvPicPr>
          <p:nvPr/>
        </p:nvPicPr>
        <p:blipFill>
          <a:blip r:embed="rId3"/>
          <a:stretch>
            <a:fillRect/>
          </a:stretch>
        </p:blipFill>
        <p:spPr>
          <a:xfrm>
            <a:off x="6288206" y="4678235"/>
            <a:ext cx="2483124" cy="495955"/>
          </a:xfrm>
          <a:prstGeom prst="rect">
            <a:avLst/>
          </a:prstGeom>
        </p:spPr>
      </p:pic>
      <p:sp>
        <p:nvSpPr>
          <p:cNvPr id="7" name="TextBox 6">
            <a:extLst>
              <a:ext uri="{FF2B5EF4-FFF2-40B4-BE49-F238E27FC236}">
                <a16:creationId xmlns:a16="http://schemas.microsoft.com/office/drawing/2014/main" id="{FEBDA022-A4DD-482A-9570-D874A7CF4C3F}"/>
              </a:ext>
            </a:extLst>
          </p:cNvPr>
          <p:cNvSpPr txBox="1"/>
          <p:nvPr/>
        </p:nvSpPr>
        <p:spPr>
          <a:xfrm>
            <a:off x="5343257" y="5371910"/>
            <a:ext cx="4619134" cy="646331"/>
          </a:xfrm>
          <a:prstGeom prst="rect">
            <a:avLst/>
          </a:prstGeom>
          <a:noFill/>
        </p:spPr>
        <p:txBody>
          <a:bodyPr wrap="square" rtlCol="0">
            <a:spAutoFit/>
          </a:bodyPr>
          <a:lstStyle/>
          <a:p>
            <a:r>
              <a:rPr lang="en-US" dirty="0"/>
              <a:t>Ken Coopwood, Sr., Ph.D., CDE, CDROI CEO, Coop Di Leu</a:t>
            </a:r>
          </a:p>
        </p:txBody>
      </p:sp>
      <p:sp>
        <p:nvSpPr>
          <p:cNvPr id="19" name="TextBox 18">
            <a:extLst>
              <a:ext uri="{FF2B5EF4-FFF2-40B4-BE49-F238E27FC236}">
                <a16:creationId xmlns:a16="http://schemas.microsoft.com/office/drawing/2014/main" id="{E5C92FC7-364D-4C57-BDFF-9A7D0D2B68CB}"/>
              </a:ext>
            </a:extLst>
          </p:cNvPr>
          <p:cNvSpPr txBox="1"/>
          <p:nvPr/>
        </p:nvSpPr>
        <p:spPr>
          <a:xfrm>
            <a:off x="577596" y="6248216"/>
            <a:ext cx="11036808" cy="369332"/>
          </a:xfrm>
          <a:prstGeom prst="rect">
            <a:avLst/>
          </a:prstGeom>
          <a:noFill/>
        </p:spPr>
        <p:txBody>
          <a:bodyPr wrap="square" rtlCol="0">
            <a:spAutoFit/>
          </a:bodyPr>
          <a:lstStyle/>
          <a:p>
            <a:r>
              <a:rPr lang="en-US" b="1" dirty="0"/>
              <a:t>INAUGURAL COMMUNITY COLLEGE DIVERSITY INSTITTUTE – September 22-24, 2021 – PITTSBURGH, PA</a:t>
            </a:r>
          </a:p>
        </p:txBody>
      </p:sp>
    </p:spTree>
    <p:extLst>
      <p:ext uri="{BB962C8B-B14F-4D97-AF65-F5344CB8AC3E}">
        <p14:creationId xmlns:p14="http://schemas.microsoft.com/office/powerpoint/2010/main" val="35503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84212" y="4487332"/>
            <a:ext cx="8534400" cy="1507067"/>
          </a:xfrm>
        </p:spPr>
        <p:txBody>
          <a:bodyPr>
            <a:normAutofit/>
          </a:bodyPr>
          <a:lstStyle/>
          <a:p>
            <a:r>
              <a:rPr lang="en-US" dirty="0"/>
              <a:t>Reframing organizations</a:t>
            </a:r>
            <a:br>
              <a:rPr lang="en-US" dirty="0"/>
            </a:br>
            <a:r>
              <a:rPr lang="en-US" sz="1400" dirty="0"/>
              <a:t>Bolman and Deal</a:t>
            </a:r>
            <a:endParaRPr lang="en-US" dirty="0"/>
          </a:p>
        </p:txBody>
      </p:sp>
      <p:grpSp>
        <p:nvGrpSpPr>
          <p:cNvPr id="4" name="Group 3">
            <a:extLst>
              <a:ext uri="{FF2B5EF4-FFF2-40B4-BE49-F238E27FC236}">
                <a16:creationId xmlns:a16="http://schemas.microsoft.com/office/drawing/2014/main" id="{4657BA95-9AEF-4307-81FB-40A42673F5C5}"/>
              </a:ext>
            </a:extLst>
          </p:cNvPr>
          <p:cNvGrpSpPr/>
          <p:nvPr/>
        </p:nvGrpSpPr>
        <p:grpSpPr>
          <a:xfrm>
            <a:off x="202334" y="330273"/>
            <a:ext cx="2947987" cy="2470004"/>
            <a:chOff x="4212431" y="4387996"/>
            <a:chExt cx="2947987" cy="2470004"/>
          </a:xfrm>
        </p:grpSpPr>
        <p:grpSp>
          <p:nvGrpSpPr>
            <p:cNvPr id="5" name="Group 12">
              <a:extLst>
                <a:ext uri="{FF2B5EF4-FFF2-40B4-BE49-F238E27FC236}">
                  <a16:creationId xmlns:a16="http://schemas.microsoft.com/office/drawing/2014/main" id="{DF29061A-008D-4370-90A3-DC8E83799A71}"/>
                </a:ext>
              </a:extLst>
            </p:cNvPr>
            <p:cNvGrpSpPr>
              <a:grpSpLocks/>
            </p:cNvGrpSpPr>
            <p:nvPr/>
          </p:nvGrpSpPr>
          <p:grpSpPr bwMode="auto">
            <a:xfrm>
              <a:off x="4874418" y="4387996"/>
              <a:ext cx="2286000" cy="1143000"/>
              <a:chOff x="7740" y="1260"/>
              <a:chExt cx="3600" cy="1801"/>
            </a:xfrm>
          </p:grpSpPr>
          <p:sp>
            <p:nvSpPr>
              <p:cNvPr id="7" name="Rectangle 13">
                <a:extLst>
                  <a:ext uri="{FF2B5EF4-FFF2-40B4-BE49-F238E27FC236}">
                    <a16:creationId xmlns:a16="http://schemas.microsoft.com/office/drawing/2014/main" id="{A1B9C305-8267-43E8-AF2B-3DED5439373D}"/>
                  </a:ext>
                </a:extLst>
              </p:cNvPr>
              <p:cNvSpPr>
                <a:spLocks noChangeArrowheads="1"/>
              </p:cNvSpPr>
              <p:nvPr/>
            </p:nvSpPr>
            <p:spPr bwMode="auto">
              <a:xfrm>
                <a:off x="9540" y="2160"/>
                <a:ext cx="1800" cy="90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4">
                <a:extLst>
                  <a:ext uri="{FF2B5EF4-FFF2-40B4-BE49-F238E27FC236}">
                    <a16:creationId xmlns:a16="http://schemas.microsoft.com/office/drawing/2014/main" id="{212E39AB-A2EF-4DA9-9845-D76982B15A26}"/>
                  </a:ext>
                </a:extLst>
              </p:cNvPr>
              <p:cNvSpPr>
                <a:spLocks noChangeArrowheads="1"/>
              </p:cNvSpPr>
              <p:nvPr/>
            </p:nvSpPr>
            <p:spPr bwMode="auto">
              <a:xfrm>
                <a:off x="9540" y="1260"/>
                <a:ext cx="1800" cy="90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5">
                <a:extLst>
                  <a:ext uri="{FF2B5EF4-FFF2-40B4-BE49-F238E27FC236}">
                    <a16:creationId xmlns:a16="http://schemas.microsoft.com/office/drawing/2014/main" id="{FDA49D23-5ACD-4CB0-9181-BB3B6FF87319}"/>
                  </a:ext>
                </a:extLst>
              </p:cNvPr>
              <p:cNvSpPr>
                <a:spLocks noChangeArrowheads="1"/>
              </p:cNvSpPr>
              <p:nvPr/>
            </p:nvSpPr>
            <p:spPr bwMode="auto">
              <a:xfrm>
                <a:off x="7740" y="1260"/>
                <a:ext cx="1800" cy="90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 name="Picture 5" descr="j0285434">
              <a:extLst>
                <a:ext uri="{FF2B5EF4-FFF2-40B4-BE49-F238E27FC236}">
                  <a16:creationId xmlns:a16="http://schemas.microsoft.com/office/drawing/2014/main" id="{12A59B46-7D37-4A9A-9F96-A23FD8317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431" y="5037137"/>
              <a:ext cx="1236662"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C3C8DD56-B63E-44B7-8763-B3F3632A34B1}"/>
              </a:ext>
            </a:extLst>
          </p:cNvPr>
          <p:cNvSpPr txBox="1"/>
          <p:nvPr/>
        </p:nvSpPr>
        <p:spPr>
          <a:xfrm>
            <a:off x="2211351" y="1056876"/>
            <a:ext cx="872836" cy="261610"/>
          </a:xfrm>
          <a:prstGeom prst="rect">
            <a:avLst/>
          </a:prstGeom>
          <a:noFill/>
        </p:spPr>
        <p:txBody>
          <a:bodyPr wrap="square" rtlCol="0">
            <a:spAutoFit/>
          </a:bodyPr>
          <a:lstStyle/>
          <a:p>
            <a:r>
              <a:rPr lang="en-US" sz="1100" b="1" dirty="0">
                <a:latin typeface="Garamond" panose="02020404030301010803" pitchFamily="18" charset="0"/>
              </a:rPr>
              <a:t>Political</a:t>
            </a:r>
          </a:p>
        </p:txBody>
      </p:sp>
      <p:sp>
        <p:nvSpPr>
          <p:cNvPr id="12" name="TextBox 11">
            <a:extLst>
              <a:ext uri="{FF2B5EF4-FFF2-40B4-BE49-F238E27FC236}">
                <a16:creationId xmlns:a16="http://schemas.microsoft.com/office/drawing/2014/main" id="{FDC3E509-81D1-4B1F-8D88-4966D8EA7732}"/>
              </a:ext>
            </a:extLst>
          </p:cNvPr>
          <p:cNvSpPr txBox="1"/>
          <p:nvPr/>
        </p:nvSpPr>
        <p:spPr>
          <a:xfrm>
            <a:off x="999403" y="485376"/>
            <a:ext cx="872836" cy="261610"/>
          </a:xfrm>
          <a:prstGeom prst="rect">
            <a:avLst/>
          </a:prstGeom>
          <a:noFill/>
        </p:spPr>
        <p:txBody>
          <a:bodyPr wrap="square" rtlCol="0">
            <a:spAutoFit/>
          </a:bodyPr>
          <a:lstStyle/>
          <a:p>
            <a:r>
              <a:rPr lang="en-US" sz="1100" b="1" dirty="0">
                <a:solidFill>
                  <a:schemeClr val="bg1"/>
                </a:solidFill>
                <a:latin typeface="Garamond" panose="02020404030301010803" pitchFamily="18" charset="0"/>
              </a:rPr>
              <a:t>Structural</a:t>
            </a:r>
          </a:p>
        </p:txBody>
      </p:sp>
      <p:sp>
        <p:nvSpPr>
          <p:cNvPr id="13" name="TextBox 12">
            <a:extLst>
              <a:ext uri="{FF2B5EF4-FFF2-40B4-BE49-F238E27FC236}">
                <a16:creationId xmlns:a16="http://schemas.microsoft.com/office/drawing/2014/main" id="{714A9F50-16B1-4CA5-B7FD-3897084E2C68}"/>
              </a:ext>
            </a:extLst>
          </p:cNvPr>
          <p:cNvSpPr txBox="1"/>
          <p:nvPr/>
        </p:nvSpPr>
        <p:spPr>
          <a:xfrm>
            <a:off x="2211351" y="1056876"/>
            <a:ext cx="872836" cy="261610"/>
          </a:xfrm>
          <a:prstGeom prst="rect">
            <a:avLst/>
          </a:prstGeom>
          <a:noFill/>
        </p:spPr>
        <p:txBody>
          <a:bodyPr wrap="square" rtlCol="0">
            <a:spAutoFit/>
          </a:bodyPr>
          <a:lstStyle/>
          <a:p>
            <a:r>
              <a:rPr lang="en-US" sz="1100" b="1" dirty="0">
                <a:solidFill>
                  <a:schemeClr val="bg1"/>
                </a:solidFill>
                <a:latin typeface="Garamond" panose="02020404030301010803" pitchFamily="18" charset="0"/>
              </a:rPr>
              <a:t>Political</a:t>
            </a:r>
          </a:p>
        </p:txBody>
      </p:sp>
      <p:sp>
        <p:nvSpPr>
          <p:cNvPr id="14" name="TextBox 13">
            <a:extLst>
              <a:ext uri="{FF2B5EF4-FFF2-40B4-BE49-F238E27FC236}">
                <a16:creationId xmlns:a16="http://schemas.microsoft.com/office/drawing/2014/main" id="{D8A4D72E-C907-484A-A0C3-CCFF58EACE90}"/>
              </a:ext>
            </a:extLst>
          </p:cNvPr>
          <p:cNvSpPr txBox="1"/>
          <p:nvPr/>
        </p:nvSpPr>
        <p:spPr>
          <a:xfrm>
            <a:off x="2173538" y="500839"/>
            <a:ext cx="872836" cy="261610"/>
          </a:xfrm>
          <a:prstGeom prst="rect">
            <a:avLst/>
          </a:prstGeom>
          <a:noFill/>
        </p:spPr>
        <p:txBody>
          <a:bodyPr wrap="square" rtlCol="0">
            <a:spAutoFit/>
          </a:bodyPr>
          <a:lstStyle/>
          <a:p>
            <a:r>
              <a:rPr lang="en-US" sz="1100" b="1" dirty="0">
                <a:solidFill>
                  <a:schemeClr val="bg1"/>
                </a:solidFill>
                <a:latin typeface="Garamond" panose="02020404030301010803" pitchFamily="18" charset="0"/>
              </a:rPr>
              <a:t>Symbolic</a:t>
            </a:r>
          </a:p>
        </p:txBody>
      </p:sp>
      <p:sp>
        <p:nvSpPr>
          <p:cNvPr id="15" name="TextBox 14">
            <a:extLst>
              <a:ext uri="{FF2B5EF4-FFF2-40B4-BE49-F238E27FC236}">
                <a16:creationId xmlns:a16="http://schemas.microsoft.com/office/drawing/2014/main" id="{7B89C8CC-AEC2-4025-8EA4-B59A5314EBE5}"/>
              </a:ext>
            </a:extLst>
          </p:cNvPr>
          <p:cNvSpPr txBox="1"/>
          <p:nvPr/>
        </p:nvSpPr>
        <p:spPr>
          <a:xfrm rot="20289098">
            <a:off x="554275" y="1128981"/>
            <a:ext cx="917788" cy="430887"/>
          </a:xfrm>
          <a:prstGeom prst="rect">
            <a:avLst/>
          </a:prstGeom>
          <a:noFill/>
        </p:spPr>
        <p:txBody>
          <a:bodyPr wrap="square" rtlCol="0">
            <a:spAutoFit/>
          </a:bodyPr>
          <a:lstStyle/>
          <a:p>
            <a:r>
              <a:rPr lang="en-US" sz="1100" b="1" dirty="0">
                <a:solidFill>
                  <a:schemeClr val="bg1"/>
                </a:solidFill>
                <a:latin typeface="Garamond" panose="02020404030301010803" pitchFamily="18" charset="0"/>
              </a:rPr>
              <a:t>Human Resources</a:t>
            </a:r>
          </a:p>
        </p:txBody>
      </p:sp>
      <p:sp>
        <p:nvSpPr>
          <p:cNvPr id="16" name="TextBox 15">
            <a:extLst>
              <a:ext uri="{FF2B5EF4-FFF2-40B4-BE49-F238E27FC236}">
                <a16:creationId xmlns:a16="http://schemas.microsoft.com/office/drawing/2014/main" id="{E745AD5E-C11A-4822-A622-5A3BB4BA8A94}"/>
              </a:ext>
            </a:extLst>
          </p:cNvPr>
          <p:cNvSpPr txBox="1"/>
          <p:nvPr/>
        </p:nvSpPr>
        <p:spPr>
          <a:xfrm>
            <a:off x="3723629" y="485376"/>
            <a:ext cx="7961313" cy="4001095"/>
          </a:xfrm>
          <a:prstGeom prst="rect">
            <a:avLst/>
          </a:prstGeom>
          <a:noFill/>
        </p:spPr>
        <p:txBody>
          <a:bodyPr>
            <a:spAutoFit/>
          </a:bodyPr>
          <a:lstStyle/>
          <a:p>
            <a:pPr marL="342900" indent="-342900" eaLnBrk="1" hangingPunct="1">
              <a:buFont typeface="Arial" panose="020B0604020202020204" pitchFamily="34" charset="0"/>
              <a:buChar char="•"/>
              <a:defRPr/>
            </a:pPr>
            <a:r>
              <a:rPr lang="en-US" sz="2400" dirty="0">
                <a:latin typeface="Garamond" panose="02020404030301010803" pitchFamily="18" charset="0"/>
              </a:rPr>
              <a:t>“A frame is a mental model – a set of ideas and assumptions – that you carry in your head to help you understand and negotiate a particular territory.” </a:t>
            </a:r>
          </a:p>
          <a:p>
            <a:pPr eaLnBrk="1" hangingPunct="1">
              <a:defRPr/>
            </a:pPr>
            <a:endParaRPr lang="en-US" sz="2400" dirty="0">
              <a:latin typeface="Garamond" panose="02020404030301010803" pitchFamily="18" charset="0"/>
            </a:endParaRPr>
          </a:p>
          <a:p>
            <a:pPr marL="342900" indent="-342900" eaLnBrk="1" hangingPunct="1">
              <a:buFont typeface="Arial" panose="020B0604020202020204" pitchFamily="34" charset="0"/>
              <a:buChar char="•"/>
              <a:defRPr/>
            </a:pPr>
            <a:r>
              <a:rPr lang="en-US" sz="2400" dirty="0">
                <a:latin typeface="Garamond" panose="02020404030301010803" pitchFamily="18" charset="0"/>
              </a:rPr>
              <a:t>Frames – are windows, maps, tools, lenses orientations, filters, prisms, and perspectives. </a:t>
            </a:r>
          </a:p>
          <a:p>
            <a:pPr eaLnBrk="1" hangingPunct="1">
              <a:defRPr/>
            </a:pPr>
            <a:endParaRPr lang="en-US" sz="1400"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400" dirty="0">
                <a:latin typeface="Garamond" panose="02020404030301010803" pitchFamily="18" charset="0"/>
              </a:rPr>
              <a:t>Structural </a:t>
            </a:r>
          </a:p>
          <a:p>
            <a:pPr marL="800100" lvl="1" indent="-342900" eaLnBrk="1" hangingPunct="1">
              <a:buFont typeface="Wingdings" panose="05000000000000000000" pitchFamily="2" charset="2"/>
              <a:buChar char="Ø"/>
              <a:defRPr/>
            </a:pPr>
            <a:r>
              <a:rPr lang="en-US" sz="2400" dirty="0">
                <a:latin typeface="Garamond" panose="02020404030301010803" pitchFamily="18" charset="0"/>
              </a:rPr>
              <a:t>Human Resource </a:t>
            </a:r>
          </a:p>
          <a:p>
            <a:pPr marL="800100" lvl="1" indent="-342900" eaLnBrk="1" hangingPunct="1">
              <a:buFont typeface="Wingdings" panose="05000000000000000000" pitchFamily="2" charset="2"/>
              <a:buChar char="Ø"/>
              <a:defRPr/>
            </a:pPr>
            <a:r>
              <a:rPr lang="en-US" sz="2400" dirty="0">
                <a:latin typeface="Garamond" panose="02020404030301010803" pitchFamily="18" charset="0"/>
              </a:rPr>
              <a:t>Political </a:t>
            </a:r>
          </a:p>
          <a:p>
            <a:pPr marL="800100" lvl="1" indent="-342900" eaLnBrk="1" hangingPunct="1">
              <a:buFont typeface="Wingdings" panose="05000000000000000000" pitchFamily="2" charset="2"/>
              <a:buChar char="Ø"/>
              <a:defRPr/>
            </a:pPr>
            <a:r>
              <a:rPr lang="en-US" sz="2400" dirty="0">
                <a:latin typeface="Garamond" panose="02020404030301010803" pitchFamily="18" charset="0"/>
              </a:rPr>
              <a:t>Symbolic</a:t>
            </a:r>
            <a:endParaRPr lang="en-US" dirty="0">
              <a:latin typeface="Garamond" panose="02020404030301010803" pitchFamily="18" charset="0"/>
            </a:endParaRPr>
          </a:p>
        </p:txBody>
      </p:sp>
    </p:spTree>
    <p:extLst>
      <p:ext uri="{BB962C8B-B14F-4D97-AF65-F5344CB8AC3E}">
        <p14:creationId xmlns:p14="http://schemas.microsoft.com/office/powerpoint/2010/main" val="418341214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84212" y="4487332"/>
            <a:ext cx="8534400" cy="1507067"/>
          </a:xfrm>
        </p:spPr>
        <p:txBody>
          <a:bodyPr>
            <a:normAutofit/>
          </a:bodyPr>
          <a:lstStyle/>
          <a:p>
            <a:r>
              <a:rPr lang="en-US" dirty="0"/>
              <a:t>structural frame</a:t>
            </a:r>
          </a:p>
        </p:txBody>
      </p:sp>
      <p:sp>
        <p:nvSpPr>
          <p:cNvPr id="5" name="TextBox 4">
            <a:extLst>
              <a:ext uri="{FF2B5EF4-FFF2-40B4-BE49-F238E27FC236}">
                <a16:creationId xmlns:a16="http://schemas.microsoft.com/office/drawing/2014/main" id="{102DE874-F1C9-4E6D-8AC3-06CAAD4B6D4C}"/>
              </a:ext>
            </a:extLst>
          </p:cNvPr>
          <p:cNvSpPr txBox="1"/>
          <p:nvPr/>
        </p:nvSpPr>
        <p:spPr>
          <a:xfrm>
            <a:off x="1974850" y="244401"/>
            <a:ext cx="8242300" cy="4924425"/>
          </a:xfrm>
          <a:prstGeom prst="rect">
            <a:avLst/>
          </a:prstGeom>
          <a:noFill/>
        </p:spPr>
        <p:txBody>
          <a:bodyPr>
            <a:spAutoFit/>
          </a:bodyPr>
          <a:lstStyle/>
          <a:p>
            <a:pPr eaLnBrk="1" hangingPunct="1">
              <a:defRPr/>
            </a:pPr>
            <a:r>
              <a:rPr lang="en-US" sz="2400" dirty="0">
                <a:latin typeface="Garamond" panose="02020404030301010803" pitchFamily="18" charset="0"/>
              </a:rPr>
              <a:t>Explores the key role that social architecture plays in the functioning of an organization. Defined by two key assumptions: how to divide the work (</a:t>
            </a:r>
            <a:r>
              <a:rPr lang="en-US" sz="2400" b="1" dirty="0">
                <a:solidFill>
                  <a:srgbClr val="0000FF"/>
                </a:solidFill>
                <a:latin typeface="Garamond" panose="02020404030301010803" pitchFamily="18" charset="0"/>
              </a:rPr>
              <a:t>differentiation</a:t>
            </a:r>
            <a:r>
              <a:rPr lang="en-US" sz="2400" dirty="0">
                <a:latin typeface="Garamond" panose="02020404030301010803" pitchFamily="18" charset="0"/>
              </a:rPr>
              <a:t>) and how to coordinate the work once divided (</a:t>
            </a:r>
            <a:r>
              <a:rPr lang="en-US" sz="2400" b="1" dirty="0">
                <a:solidFill>
                  <a:srgbClr val="0000FF"/>
                </a:solidFill>
                <a:latin typeface="Garamond" panose="02020404030301010803" pitchFamily="18" charset="0"/>
              </a:rPr>
              <a:t>integration</a:t>
            </a:r>
            <a:r>
              <a:rPr lang="en-US" sz="2400" dirty="0">
                <a:latin typeface="Garamond" panose="02020404030301010803" pitchFamily="18" charset="0"/>
              </a:rPr>
              <a:t>).</a:t>
            </a:r>
          </a:p>
          <a:p>
            <a:pPr marL="342900" indent="-342900" eaLnBrk="1" hangingPunct="1">
              <a:buFont typeface="Arial" pitchFamily="34" charset="0"/>
              <a:buChar char="•"/>
              <a:defRPr/>
            </a:pPr>
            <a:endParaRPr lang="en-US" sz="2000" dirty="0">
              <a:solidFill>
                <a:schemeClr val="bg1"/>
              </a:solidFill>
              <a:latin typeface="Garamond" panose="02020404030301010803" pitchFamily="18" charset="0"/>
            </a:endParaRPr>
          </a:p>
          <a:p>
            <a:pPr eaLnBrk="1" hangingPunct="1">
              <a:defRPr/>
            </a:pPr>
            <a:r>
              <a:rPr lang="en-US" sz="2000" b="1" dirty="0">
                <a:latin typeface="Garamond" panose="02020404030301010803" pitchFamily="18" charset="0"/>
              </a:rPr>
              <a:t>This frame depends on:</a:t>
            </a:r>
          </a:p>
          <a:p>
            <a:pPr eaLnBrk="1" hangingPunct="1">
              <a:defRPr/>
            </a:pPr>
            <a:endParaRPr lang="en-US" sz="2000" b="1"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000" b="1" dirty="0">
                <a:latin typeface="Garamond" panose="02020404030301010803" pitchFamily="18" charset="0"/>
              </a:rPr>
              <a:t>Vertical coordination </a:t>
            </a:r>
            <a:r>
              <a:rPr lang="en-US" sz="2000" dirty="0">
                <a:latin typeface="Garamond" panose="02020404030301010803" pitchFamily="18" charset="0"/>
              </a:rPr>
              <a:t>(which includes establishing lines of authority, rules and policies, and planning and control systems).</a:t>
            </a:r>
          </a:p>
          <a:p>
            <a:pPr lvl="1" eaLnBrk="1" hangingPunct="1">
              <a:defRPr/>
            </a:pPr>
            <a:endParaRPr lang="en-US" sz="2000"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000" b="1" dirty="0">
                <a:latin typeface="Garamond" panose="02020404030301010803" pitchFamily="18" charset="0"/>
              </a:rPr>
              <a:t>Lateral coordination</a:t>
            </a:r>
            <a:r>
              <a:rPr lang="en-US" sz="2000" dirty="0">
                <a:latin typeface="Garamond" panose="02020404030301010803" pitchFamily="18" charset="0"/>
              </a:rPr>
              <a:t> (includes formal and informal meetings, task forces, influential relationships to synchronize roles, matrix structures wherein people have more that one supervisor, and technological and inter-organizational networks).</a:t>
            </a:r>
          </a:p>
          <a:p>
            <a:pPr eaLnBrk="1" hangingPunct="1">
              <a:defRPr/>
            </a:pPr>
            <a:endParaRPr lang="en-US" dirty="0"/>
          </a:p>
        </p:txBody>
      </p:sp>
    </p:spTree>
    <p:extLst>
      <p:ext uri="{BB962C8B-B14F-4D97-AF65-F5344CB8AC3E}">
        <p14:creationId xmlns:p14="http://schemas.microsoft.com/office/powerpoint/2010/main" val="204294032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84212" y="4487332"/>
            <a:ext cx="8534400" cy="1507067"/>
          </a:xfrm>
        </p:spPr>
        <p:txBody>
          <a:bodyPr>
            <a:normAutofit/>
          </a:bodyPr>
          <a:lstStyle/>
          <a:p>
            <a:r>
              <a:rPr lang="en-US" dirty="0"/>
              <a:t>Human resource frame</a:t>
            </a:r>
          </a:p>
        </p:txBody>
      </p:sp>
      <p:sp>
        <p:nvSpPr>
          <p:cNvPr id="4" name="TextBox 3">
            <a:extLst>
              <a:ext uri="{FF2B5EF4-FFF2-40B4-BE49-F238E27FC236}">
                <a16:creationId xmlns:a16="http://schemas.microsoft.com/office/drawing/2014/main" id="{FD7E5646-8260-424F-BE2E-49FE798E6A60}"/>
              </a:ext>
            </a:extLst>
          </p:cNvPr>
          <p:cNvSpPr txBox="1"/>
          <p:nvPr/>
        </p:nvSpPr>
        <p:spPr>
          <a:xfrm>
            <a:off x="2188368" y="335384"/>
            <a:ext cx="7815263" cy="4585871"/>
          </a:xfrm>
          <a:prstGeom prst="rect">
            <a:avLst/>
          </a:prstGeom>
          <a:noFill/>
        </p:spPr>
        <p:txBody>
          <a:bodyPr>
            <a:spAutoFit/>
          </a:bodyPr>
          <a:lstStyle/>
          <a:p>
            <a:pPr eaLnBrk="1" hangingPunct="1">
              <a:defRPr/>
            </a:pPr>
            <a:r>
              <a:rPr lang="en-US" sz="2400" dirty="0">
                <a:latin typeface="Garamond" panose="02020404030301010803" pitchFamily="18" charset="0"/>
              </a:rPr>
              <a:t>This frame highlights </a:t>
            </a:r>
            <a:r>
              <a:rPr lang="en-US" sz="2400" dirty="0">
                <a:solidFill>
                  <a:srgbClr val="0000FF"/>
                </a:solidFill>
                <a:latin typeface="Garamond" panose="02020404030301010803" pitchFamily="18" charset="0"/>
              </a:rPr>
              <a:t>the importance of “fit” between an organization and the individuals </a:t>
            </a:r>
            <a:r>
              <a:rPr lang="en-US" sz="2400" dirty="0">
                <a:latin typeface="Garamond" panose="02020404030301010803" pitchFamily="18" charset="0"/>
              </a:rPr>
              <a:t>who form the organization. </a:t>
            </a:r>
          </a:p>
          <a:p>
            <a:pPr marL="342900" indent="-342900" eaLnBrk="1" hangingPunct="1">
              <a:buFont typeface="Arial" pitchFamily="34" charset="0"/>
              <a:buChar char="•"/>
              <a:defRPr/>
            </a:pPr>
            <a:endParaRPr lang="en-US" sz="2400" dirty="0">
              <a:latin typeface="Garamond" panose="02020404030301010803" pitchFamily="18" charset="0"/>
            </a:endParaRPr>
          </a:p>
          <a:p>
            <a:pPr marL="914400" lvl="1" indent="-457200" eaLnBrk="1" hangingPunct="1">
              <a:buFont typeface="Wingdings" panose="05000000000000000000" pitchFamily="2" charset="2"/>
              <a:buChar char="Ø"/>
              <a:defRPr/>
            </a:pPr>
            <a:r>
              <a:rPr lang="en-US" sz="2000" dirty="0">
                <a:latin typeface="Garamond" panose="02020404030301010803" pitchFamily="18" charset="0"/>
              </a:rPr>
              <a:t>Emphasis is on motivation and the factors (such as needs, motives, and personality) that can enhance or stunt a person’s commitment to work.</a:t>
            </a:r>
          </a:p>
          <a:p>
            <a:pPr marL="914400" lvl="1" indent="-457200" eaLnBrk="1" hangingPunct="1">
              <a:buFont typeface="Wingdings" panose="05000000000000000000" pitchFamily="2" charset="2"/>
              <a:buChar char="Ø"/>
              <a:defRPr/>
            </a:pPr>
            <a:endParaRPr lang="en-US" sz="2000" dirty="0">
              <a:latin typeface="Garamond" panose="02020404030301010803" pitchFamily="18" charset="0"/>
            </a:endParaRPr>
          </a:p>
          <a:p>
            <a:pPr marL="914400" lvl="1" indent="-457200" eaLnBrk="1" hangingPunct="1">
              <a:buFont typeface="Wingdings" panose="05000000000000000000" pitchFamily="2" charset="2"/>
              <a:buChar char="Ø"/>
              <a:defRPr/>
            </a:pPr>
            <a:r>
              <a:rPr lang="en-US" sz="2000" dirty="0">
                <a:latin typeface="Garamond" panose="02020404030301010803" pitchFamily="18" charset="0"/>
              </a:rPr>
              <a:t>Developing the best possible mutually beneficial relationship, individuals must feel they are engaged in meaningful work for their organization so the organization can benefit from the full talent and potential of its members.</a:t>
            </a:r>
          </a:p>
          <a:p>
            <a:pPr marL="914400" lvl="1" indent="-457200" eaLnBrk="1" hangingPunct="1">
              <a:buFont typeface="Wingdings" panose="05000000000000000000" pitchFamily="2" charset="2"/>
              <a:buChar char="Ø"/>
              <a:defRPr/>
            </a:pPr>
            <a:endParaRPr lang="en-US" sz="2000" dirty="0">
              <a:latin typeface="Garamond" panose="02020404030301010803" pitchFamily="18" charset="0"/>
            </a:endParaRPr>
          </a:p>
          <a:p>
            <a:pPr marL="914400" lvl="1" indent="-457200" eaLnBrk="1" hangingPunct="1">
              <a:buFont typeface="Wingdings" panose="05000000000000000000" pitchFamily="2" charset="2"/>
              <a:buChar char="Ø"/>
              <a:defRPr/>
            </a:pPr>
            <a:endParaRPr lang="en-US" sz="2000" dirty="0">
              <a:latin typeface="Garamond" panose="02020404030301010803" pitchFamily="18" charset="0"/>
            </a:endParaRPr>
          </a:p>
          <a:p>
            <a:pPr lvl="1" eaLnBrk="1" hangingPunct="1">
              <a:defRPr/>
            </a:pPr>
            <a:r>
              <a:rPr lang="en-US" sz="1000" dirty="0">
                <a:latin typeface="Garamond" panose="02020404030301010803" pitchFamily="18" charset="0"/>
              </a:rPr>
              <a:t>Shared Governance in Higher Education, Edited by Sharon F. Cramer. </a:t>
            </a:r>
          </a:p>
          <a:p>
            <a:pPr lvl="1" eaLnBrk="1" hangingPunct="1">
              <a:defRPr/>
            </a:pPr>
            <a:r>
              <a:rPr lang="en-US" sz="1000" dirty="0">
                <a:latin typeface="Garamond" panose="02020404030301010803" pitchFamily="18" charset="0"/>
              </a:rPr>
              <a:t>SUNY Press 2017. Chapter 10. Heather D. Maldonado p. 217-228.</a:t>
            </a:r>
            <a:endParaRPr lang="en-US" dirty="0">
              <a:latin typeface="Garamond" panose="02020404030301010803" pitchFamily="18" charset="0"/>
            </a:endParaRPr>
          </a:p>
        </p:txBody>
      </p:sp>
    </p:spTree>
    <p:extLst>
      <p:ext uri="{BB962C8B-B14F-4D97-AF65-F5344CB8AC3E}">
        <p14:creationId xmlns:p14="http://schemas.microsoft.com/office/powerpoint/2010/main" val="171733675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84212" y="4487332"/>
            <a:ext cx="8534400" cy="1507067"/>
          </a:xfrm>
        </p:spPr>
        <p:txBody>
          <a:bodyPr>
            <a:normAutofit/>
          </a:bodyPr>
          <a:lstStyle/>
          <a:p>
            <a:r>
              <a:rPr lang="en-US" dirty="0"/>
              <a:t>political frame</a:t>
            </a:r>
          </a:p>
        </p:txBody>
      </p:sp>
      <p:sp>
        <p:nvSpPr>
          <p:cNvPr id="5" name="TextBox 4">
            <a:extLst>
              <a:ext uri="{FF2B5EF4-FFF2-40B4-BE49-F238E27FC236}">
                <a16:creationId xmlns:a16="http://schemas.microsoft.com/office/drawing/2014/main" id="{7B0928AC-C83B-403A-A514-DA59B210605A}"/>
              </a:ext>
            </a:extLst>
          </p:cNvPr>
          <p:cNvSpPr txBox="1"/>
          <p:nvPr/>
        </p:nvSpPr>
        <p:spPr>
          <a:xfrm>
            <a:off x="2008981" y="324974"/>
            <a:ext cx="8174038" cy="4986338"/>
          </a:xfrm>
          <a:prstGeom prst="rect">
            <a:avLst/>
          </a:prstGeom>
          <a:noFill/>
        </p:spPr>
        <p:txBody>
          <a:bodyPr>
            <a:spAutoFit/>
          </a:bodyPr>
          <a:lstStyle/>
          <a:p>
            <a:pPr eaLnBrk="1" hangingPunct="1">
              <a:defRPr/>
            </a:pPr>
            <a:r>
              <a:rPr lang="en-US" sz="2400" dirty="0">
                <a:latin typeface="Garamond" panose="02020404030301010803" pitchFamily="18" charset="0"/>
              </a:rPr>
              <a:t>The assumptions of the political frame characterize organizations as </a:t>
            </a:r>
            <a:r>
              <a:rPr lang="en-US" sz="2400" dirty="0">
                <a:solidFill>
                  <a:srgbClr val="0000FF"/>
                </a:solidFill>
                <a:latin typeface="Garamond" panose="02020404030301010803" pitchFamily="18" charset="0"/>
              </a:rPr>
              <a:t>coalitions of constituencies with diverse interests that compete </a:t>
            </a:r>
            <a:r>
              <a:rPr lang="en-US" sz="2400" dirty="0">
                <a:latin typeface="Garamond" panose="02020404030301010803" pitchFamily="18" charset="0"/>
              </a:rPr>
              <a:t>over scarce resources and arrive at decisions through bargaining and negotiation.</a:t>
            </a:r>
          </a:p>
          <a:p>
            <a:pPr marL="800100" lvl="1" indent="-342900" eaLnBrk="1" hangingPunct="1">
              <a:buFont typeface="Wingdings" panose="05000000000000000000" pitchFamily="2" charset="2"/>
              <a:buChar char="Ø"/>
              <a:defRPr/>
            </a:pPr>
            <a:endParaRPr lang="en-US" sz="2400"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000" dirty="0">
                <a:latin typeface="Garamond" panose="02020404030301010803" pitchFamily="18" charset="0"/>
              </a:rPr>
              <a:t>Power is what is utilized to benefit one’s constituency</a:t>
            </a:r>
          </a:p>
          <a:p>
            <a:pPr lvl="1" eaLnBrk="1" hangingPunct="1">
              <a:defRPr/>
            </a:pPr>
            <a:endParaRPr lang="en-US" sz="2000"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000" dirty="0">
                <a:latin typeface="Garamond" panose="02020404030301010803" pitchFamily="18" charset="0"/>
              </a:rPr>
              <a:t>Power can be much broader than authority because it capitalizes on networks of influence</a:t>
            </a:r>
          </a:p>
          <a:p>
            <a:pPr marL="800100" lvl="1" indent="-342900" eaLnBrk="1" hangingPunct="1">
              <a:buFont typeface="Wingdings" panose="05000000000000000000" pitchFamily="2" charset="2"/>
              <a:buChar char="Ø"/>
              <a:defRPr/>
            </a:pPr>
            <a:endParaRPr lang="en-US" sz="2000"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000" dirty="0">
                <a:latin typeface="Garamond" panose="02020404030301010803" pitchFamily="18" charset="0"/>
              </a:rPr>
              <a:t>Should be viewed to achieve group goals</a:t>
            </a:r>
          </a:p>
          <a:p>
            <a:pPr marL="800100" lvl="1" indent="-342900" eaLnBrk="1" hangingPunct="1">
              <a:buFont typeface="Wingdings" panose="05000000000000000000" pitchFamily="2" charset="2"/>
              <a:buChar char="Ø"/>
              <a:defRPr/>
            </a:pPr>
            <a:endParaRPr lang="en-US" sz="2000"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000" dirty="0">
                <a:latin typeface="Garamond" panose="02020404030301010803" pitchFamily="18" charset="0"/>
              </a:rPr>
              <a:t>Due to structure and scarcity conflict is often a part of the political frame.</a:t>
            </a:r>
          </a:p>
          <a:p>
            <a:pPr eaLnBrk="1" hangingPunct="1">
              <a:defRPr/>
            </a:pPr>
            <a:endParaRPr lang="en-US" dirty="0"/>
          </a:p>
        </p:txBody>
      </p:sp>
    </p:spTree>
    <p:extLst>
      <p:ext uri="{BB962C8B-B14F-4D97-AF65-F5344CB8AC3E}">
        <p14:creationId xmlns:p14="http://schemas.microsoft.com/office/powerpoint/2010/main" val="196864255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84212" y="4487332"/>
            <a:ext cx="8534400" cy="1507067"/>
          </a:xfrm>
        </p:spPr>
        <p:txBody>
          <a:bodyPr>
            <a:normAutofit/>
          </a:bodyPr>
          <a:lstStyle/>
          <a:p>
            <a:r>
              <a:rPr lang="en-US" dirty="0"/>
              <a:t>Symbolic frame</a:t>
            </a:r>
          </a:p>
        </p:txBody>
      </p:sp>
      <p:sp>
        <p:nvSpPr>
          <p:cNvPr id="5" name="TextBox 4">
            <a:extLst>
              <a:ext uri="{FF2B5EF4-FFF2-40B4-BE49-F238E27FC236}">
                <a16:creationId xmlns:a16="http://schemas.microsoft.com/office/drawing/2014/main" id="{3CF62265-72B4-4809-A50D-C7E45DCE9ABE}"/>
              </a:ext>
            </a:extLst>
          </p:cNvPr>
          <p:cNvSpPr txBox="1"/>
          <p:nvPr/>
        </p:nvSpPr>
        <p:spPr>
          <a:xfrm>
            <a:off x="1940718" y="400898"/>
            <a:ext cx="8310563" cy="3939540"/>
          </a:xfrm>
          <a:prstGeom prst="rect">
            <a:avLst/>
          </a:prstGeom>
          <a:noFill/>
        </p:spPr>
        <p:txBody>
          <a:bodyPr>
            <a:spAutoFit/>
          </a:bodyPr>
          <a:lstStyle/>
          <a:p>
            <a:pPr eaLnBrk="1" hangingPunct="1">
              <a:defRPr/>
            </a:pPr>
            <a:r>
              <a:rPr lang="en-US" sz="2800" dirty="0">
                <a:latin typeface="Garamond" panose="02020404030301010803" pitchFamily="18" charset="0"/>
              </a:rPr>
              <a:t>The major </a:t>
            </a:r>
            <a:r>
              <a:rPr lang="en-US" sz="2800" dirty="0">
                <a:solidFill>
                  <a:srgbClr val="0000FF"/>
                </a:solidFill>
                <a:latin typeface="Garamond" panose="02020404030301010803" pitchFamily="18" charset="0"/>
              </a:rPr>
              <a:t>emphasis is on culture, symbols, and spirit </a:t>
            </a:r>
            <a:r>
              <a:rPr lang="en-US" sz="2800" dirty="0">
                <a:latin typeface="Garamond" panose="02020404030301010803" pitchFamily="18" charset="0"/>
              </a:rPr>
              <a:t>as keys to organizational success. Draws on social and cultural anthropology, treating organizations as temples, tribes, theaters, or carnivals.</a:t>
            </a:r>
          </a:p>
          <a:p>
            <a:pPr marL="800100" lvl="1" indent="-342900" eaLnBrk="1" hangingPunct="1">
              <a:buFont typeface="Arial" pitchFamily="34" charset="0"/>
              <a:buChar char="•"/>
              <a:defRPr/>
            </a:pPr>
            <a:endParaRPr lang="en-US" sz="2400"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400" dirty="0">
                <a:latin typeface="Garamond" panose="02020404030301010803" pitchFamily="18" charset="0"/>
              </a:rPr>
              <a:t>Depicts organizations as cultures, propelled by rituals, ceremonies, stories, heroes, and myths</a:t>
            </a:r>
          </a:p>
          <a:p>
            <a:pPr marL="800100" lvl="1" indent="-342900" eaLnBrk="1" hangingPunct="1">
              <a:buFont typeface="Wingdings" panose="05000000000000000000" pitchFamily="2" charset="2"/>
              <a:buChar char="Ø"/>
              <a:defRPr/>
            </a:pPr>
            <a:endParaRPr lang="en-US" sz="2400" dirty="0">
              <a:latin typeface="Garamond" panose="02020404030301010803" pitchFamily="18" charset="0"/>
            </a:endParaRPr>
          </a:p>
          <a:p>
            <a:pPr marL="800100" lvl="1" indent="-342900" eaLnBrk="1" hangingPunct="1">
              <a:buFont typeface="Wingdings" panose="05000000000000000000" pitchFamily="2" charset="2"/>
              <a:buChar char="Ø"/>
              <a:defRPr/>
            </a:pPr>
            <a:r>
              <a:rPr lang="en-US" sz="2400" dirty="0">
                <a:latin typeface="Garamond" panose="02020404030301010803" pitchFamily="18" charset="0"/>
              </a:rPr>
              <a:t>Not influenced by rules, policies, and managerial authority. </a:t>
            </a:r>
          </a:p>
          <a:p>
            <a:pPr eaLnBrk="1" hangingPunct="1">
              <a:defRPr/>
            </a:pPr>
            <a:endParaRPr lang="en-US" dirty="0"/>
          </a:p>
        </p:txBody>
      </p:sp>
    </p:spTree>
    <p:extLst>
      <p:ext uri="{BB962C8B-B14F-4D97-AF65-F5344CB8AC3E}">
        <p14:creationId xmlns:p14="http://schemas.microsoft.com/office/powerpoint/2010/main" val="88450081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75068" y="5350933"/>
            <a:ext cx="8534400" cy="1507067"/>
          </a:xfrm>
        </p:spPr>
        <p:txBody>
          <a:bodyPr>
            <a:normAutofit/>
          </a:bodyPr>
          <a:lstStyle/>
          <a:p>
            <a:r>
              <a:rPr lang="en-US" dirty="0"/>
              <a:t>Overview of the frame model</a:t>
            </a:r>
          </a:p>
        </p:txBody>
      </p:sp>
      <p:graphicFrame>
        <p:nvGraphicFramePr>
          <p:cNvPr id="5" name="Table 4">
            <a:extLst>
              <a:ext uri="{FF2B5EF4-FFF2-40B4-BE49-F238E27FC236}">
                <a16:creationId xmlns:a16="http://schemas.microsoft.com/office/drawing/2014/main" id="{7CEE3FFE-2529-43F8-88B0-2072429E8FDC}"/>
              </a:ext>
            </a:extLst>
          </p:cNvPr>
          <p:cNvGraphicFramePr>
            <a:graphicFrameLocks noGrp="1"/>
          </p:cNvGraphicFramePr>
          <p:nvPr>
            <p:extLst>
              <p:ext uri="{D42A27DB-BD31-4B8C-83A1-F6EECF244321}">
                <p14:modId xmlns:p14="http://schemas.microsoft.com/office/powerpoint/2010/main" val="3431815109"/>
              </p:ext>
            </p:extLst>
          </p:nvPr>
        </p:nvGraphicFramePr>
        <p:xfrm>
          <a:off x="2102510" y="10226"/>
          <a:ext cx="7986979" cy="5338218"/>
        </p:xfrm>
        <a:graphic>
          <a:graphicData uri="http://schemas.openxmlformats.org/drawingml/2006/table">
            <a:tbl>
              <a:tblPr firstRow="1" bandRow="1">
                <a:tableStyleId>{6E25E649-3F16-4E02-A733-19D2CDBF48F0}</a:tableStyleId>
              </a:tblPr>
              <a:tblGrid>
                <a:gridCol w="1381127">
                  <a:extLst>
                    <a:ext uri="{9D8B030D-6E8A-4147-A177-3AD203B41FA5}">
                      <a16:colId xmlns:a16="http://schemas.microsoft.com/office/drawing/2014/main" val="2753488633"/>
                    </a:ext>
                  </a:extLst>
                </a:gridCol>
                <a:gridCol w="1813664">
                  <a:extLst>
                    <a:ext uri="{9D8B030D-6E8A-4147-A177-3AD203B41FA5}">
                      <a16:colId xmlns:a16="http://schemas.microsoft.com/office/drawing/2014/main" val="51890983"/>
                    </a:ext>
                  </a:extLst>
                </a:gridCol>
                <a:gridCol w="1597396">
                  <a:extLst>
                    <a:ext uri="{9D8B030D-6E8A-4147-A177-3AD203B41FA5}">
                      <a16:colId xmlns:a16="http://schemas.microsoft.com/office/drawing/2014/main" val="2464536107"/>
                    </a:ext>
                  </a:extLst>
                </a:gridCol>
                <a:gridCol w="1597396">
                  <a:extLst>
                    <a:ext uri="{9D8B030D-6E8A-4147-A177-3AD203B41FA5}">
                      <a16:colId xmlns:a16="http://schemas.microsoft.com/office/drawing/2014/main" val="3378718751"/>
                    </a:ext>
                  </a:extLst>
                </a:gridCol>
                <a:gridCol w="1597396">
                  <a:extLst>
                    <a:ext uri="{9D8B030D-6E8A-4147-A177-3AD203B41FA5}">
                      <a16:colId xmlns:a16="http://schemas.microsoft.com/office/drawing/2014/main" val="1012993666"/>
                    </a:ext>
                  </a:extLst>
                </a:gridCol>
              </a:tblGrid>
              <a:tr h="958342">
                <a:tc>
                  <a:txBody>
                    <a:bodyPr/>
                    <a:lstStyle/>
                    <a:p>
                      <a:endParaRPr lang="en-US" sz="1800" dirty="0"/>
                    </a:p>
                  </a:txBody>
                  <a:tcPr marL="91438" marR="91438" marT="45723" marB="45723"/>
                </a:tc>
                <a:tc>
                  <a:txBody>
                    <a:bodyPr/>
                    <a:lstStyle/>
                    <a:p>
                      <a:pPr algn="ctr"/>
                      <a:r>
                        <a:rPr lang="en-US" sz="1800" dirty="0">
                          <a:latin typeface="Garamond" panose="02020404030301010803" pitchFamily="18" charset="0"/>
                        </a:rPr>
                        <a:t>STRUCTURAL</a:t>
                      </a:r>
                    </a:p>
                  </a:txBody>
                  <a:tcPr marL="91438" marR="91438" marT="45723" marB="45723" anchor="ctr"/>
                </a:tc>
                <a:tc>
                  <a:txBody>
                    <a:bodyPr/>
                    <a:lstStyle/>
                    <a:p>
                      <a:pPr algn="ctr"/>
                      <a:r>
                        <a:rPr lang="en-US" sz="1800" dirty="0">
                          <a:latin typeface="Garamond" panose="02020404030301010803" pitchFamily="18" charset="0"/>
                        </a:rPr>
                        <a:t>HUMAN</a:t>
                      </a:r>
                      <a:r>
                        <a:rPr lang="en-US" sz="1800" baseline="0" dirty="0">
                          <a:latin typeface="Garamond" panose="02020404030301010803" pitchFamily="18" charset="0"/>
                        </a:rPr>
                        <a:t> RESOURCE</a:t>
                      </a:r>
                      <a:endParaRPr lang="en-US" sz="1800" dirty="0">
                        <a:latin typeface="Garamond" panose="02020404030301010803" pitchFamily="18" charset="0"/>
                      </a:endParaRPr>
                    </a:p>
                  </a:txBody>
                  <a:tcPr marL="91438" marR="91438" marT="45723" marB="45723" anchor="ctr"/>
                </a:tc>
                <a:tc>
                  <a:txBody>
                    <a:bodyPr/>
                    <a:lstStyle/>
                    <a:p>
                      <a:pPr algn="ctr"/>
                      <a:r>
                        <a:rPr lang="en-US" sz="1800" dirty="0">
                          <a:latin typeface="Garamond" panose="02020404030301010803" pitchFamily="18" charset="0"/>
                        </a:rPr>
                        <a:t>POLITICAL</a:t>
                      </a:r>
                    </a:p>
                  </a:txBody>
                  <a:tcPr marL="91438" marR="91438" marT="45723" marB="45723" anchor="ctr"/>
                </a:tc>
                <a:tc>
                  <a:txBody>
                    <a:bodyPr/>
                    <a:lstStyle/>
                    <a:p>
                      <a:pPr algn="ctr"/>
                      <a:r>
                        <a:rPr lang="en-US" sz="1800" dirty="0">
                          <a:latin typeface="Garamond" panose="02020404030301010803" pitchFamily="18" charset="0"/>
                        </a:rPr>
                        <a:t>SYMBOLIC</a:t>
                      </a:r>
                    </a:p>
                  </a:txBody>
                  <a:tcPr marL="91438" marR="91438" marT="45723" marB="45723" anchor="ctr"/>
                </a:tc>
                <a:extLst>
                  <a:ext uri="{0D108BD9-81ED-4DB2-BD59-A6C34878D82A}">
                    <a16:rowId xmlns:a16="http://schemas.microsoft.com/office/drawing/2014/main" val="3510757202"/>
                  </a:ext>
                </a:extLst>
              </a:tr>
              <a:tr h="1305906">
                <a:tc>
                  <a:txBody>
                    <a:bodyPr/>
                    <a:lstStyle/>
                    <a:p>
                      <a:pPr algn="ctr"/>
                      <a:r>
                        <a:rPr lang="en-US" sz="1800" dirty="0">
                          <a:latin typeface="Garamond" panose="02020404030301010803" pitchFamily="18" charset="0"/>
                        </a:rPr>
                        <a:t>Metaphor</a:t>
                      </a:r>
                      <a:r>
                        <a:rPr lang="en-US" sz="1800" baseline="0" dirty="0">
                          <a:latin typeface="Garamond" panose="02020404030301010803" pitchFamily="18" charset="0"/>
                        </a:rPr>
                        <a:t> for organization</a:t>
                      </a:r>
                      <a:endParaRPr lang="en-US" sz="1800" dirty="0">
                        <a:latin typeface="Garamond" panose="02020404030301010803" pitchFamily="18" charset="0"/>
                      </a:endParaRPr>
                    </a:p>
                  </a:txBody>
                  <a:tcPr marL="91438" marR="91438" marT="45723" marB="45723" anchor="ctr"/>
                </a:tc>
                <a:tc>
                  <a:txBody>
                    <a:bodyPr/>
                    <a:lstStyle/>
                    <a:p>
                      <a:pPr algn="ctr"/>
                      <a:r>
                        <a:rPr lang="en-US" sz="1400" dirty="0">
                          <a:latin typeface="Garamond" panose="02020404030301010803" pitchFamily="18" charset="0"/>
                        </a:rPr>
                        <a:t>Factory</a:t>
                      </a:r>
                      <a:r>
                        <a:rPr lang="en-US" sz="1400" baseline="0" dirty="0">
                          <a:latin typeface="Garamond" panose="02020404030301010803" pitchFamily="18" charset="0"/>
                        </a:rPr>
                        <a:t> or machine</a:t>
                      </a:r>
                      <a:endParaRPr lang="en-US" sz="1400" dirty="0">
                        <a:latin typeface="Garamond" panose="02020404030301010803" pitchFamily="18" charset="0"/>
                      </a:endParaRPr>
                    </a:p>
                  </a:txBody>
                  <a:tcPr marL="91438" marR="91438" marT="45723" marB="45723" anchor="ctr"/>
                </a:tc>
                <a:tc>
                  <a:txBody>
                    <a:bodyPr/>
                    <a:lstStyle/>
                    <a:p>
                      <a:pPr algn="ctr"/>
                      <a:r>
                        <a:rPr lang="en-US" sz="1400" dirty="0">
                          <a:latin typeface="Garamond" panose="02020404030301010803" pitchFamily="18" charset="0"/>
                        </a:rPr>
                        <a:t>Family</a:t>
                      </a:r>
                    </a:p>
                  </a:txBody>
                  <a:tcPr marL="91438" marR="91438" marT="45723" marB="45723" anchor="ctr"/>
                </a:tc>
                <a:tc>
                  <a:txBody>
                    <a:bodyPr/>
                    <a:lstStyle/>
                    <a:p>
                      <a:pPr algn="ctr"/>
                      <a:r>
                        <a:rPr lang="en-US" sz="1400" dirty="0">
                          <a:latin typeface="Garamond" panose="02020404030301010803" pitchFamily="18" charset="0"/>
                        </a:rPr>
                        <a:t>Jungle</a:t>
                      </a:r>
                    </a:p>
                  </a:txBody>
                  <a:tcPr marL="91438" marR="91438" marT="45723" marB="45723" anchor="ctr"/>
                </a:tc>
                <a:tc>
                  <a:txBody>
                    <a:bodyPr/>
                    <a:lstStyle/>
                    <a:p>
                      <a:pPr algn="ctr"/>
                      <a:r>
                        <a:rPr lang="en-US" sz="1400" dirty="0">
                          <a:latin typeface="Garamond" panose="02020404030301010803" pitchFamily="18" charset="0"/>
                        </a:rPr>
                        <a:t>Carnival,</a:t>
                      </a:r>
                      <a:r>
                        <a:rPr lang="en-US" sz="1400" baseline="0" dirty="0">
                          <a:latin typeface="Garamond" panose="02020404030301010803" pitchFamily="18" charset="0"/>
                        </a:rPr>
                        <a:t> temple, theater </a:t>
                      </a:r>
                      <a:endParaRPr lang="en-US" sz="1400" dirty="0">
                        <a:latin typeface="Garamond" panose="02020404030301010803" pitchFamily="18" charset="0"/>
                      </a:endParaRPr>
                    </a:p>
                  </a:txBody>
                  <a:tcPr marL="91438" marR="91438" marT="45723" marB="45723" anchor="ctr"/>
                </a:tc>
                <a:extLst>
                  <a:ext uri="{0D108BD9-81ED-4DB2-BD59-A6C34878D82A}">
                    <a16:rowId xmlns:a16="http://schemas.microsoft.com/office/drawing/2014/main" val="1011141277"/>
                  </a:ext>
                </a:extLst>
              </a:tr>
              <a:tr h="1075155">
                <a:tc>
                  <a:txBody>
                    <a:bodyPr/>
                    <a:lstStyle/>
                    <a:p>
                      <a:pPr algn="ctr"/>
                      <a:r>
                        <a:rPr lang="en-US" sz="1800" dirty="0">
                          <a:latin typeface="Garamond" panose="02020404030301010803" pitchFamily="18" charset="0"/>
                        </a:rPr>
                        <a:t>Central Concepts</a:t>
                      </a:r>
                    </a:p>
                  </a:txBody>
                  <a:tcPr marL="91438" marR="91438" marT="45723" marB="45723" anchor="ctr"/>
                </a:tc>
                <a:tc>
                  <a:txBody>
                    <a:bodyPr/>
                    <a:lstStyle/>
                    <a:p>
                      <a:pPr algn="ctr"/>
                      <a:r>
                        <a:rPr lang="en-US" sz="1400" dirty="0">
                          <a:latin typeface="Garamond" panose="02020404030301010803" pitchFamily="18" charset="0"/>
                        </a:rPr>
                        <a:t>Rules,</a:t>
                      </a:r>
                      <a:r>
                        <a:rPr lang="en-US" sz="1400" baseline="0" dirty="0">
                          <a:latin typeface="Garamond" panose="02020404030301010803" pitchFamily="18" charset="0"/>
                        </a:rPr>
                        <a:t> roles, goals, policies, technology, environment</a:t>
                      </a:r>
                      <a:endParaRPr lang="en-US" sz="1400" dirty="0">
                        <a:latin typeface="Garamond" panose="02020404030301010803" pitchFamily="18" charset="0"/>
                      </a:endParaRPr>
                    </a:p>
                  </a:txBody>
                  <a:tcPr marL="91438" marR="91438" marT="45723" marB="45723" anchor="ctr"/>
                </a:tc>
                <a:tc>
                  <a:txBody>
                    <a:bodyPr/>
                    <a:lstStyle/>
                    <a:p>
                      <a:pPr algn="ctr"/>
                      <a:r>
                        <a:rPr lang="en-US" sz="1400" dirty="0">
                          <a:latin typeface="Garamond" panose="02020404030301010803" pitchFamily="18" charset="0"/>
                        </a:rPr>
                        <a:t>Needs, skills, relationships</a:t>
                      </a:r>
                    </a:p>
                  </a:txBody>
                  <a:tcPr marL="91438" marR="91438" marT="45723" marB="45723" anchor="ctr"/>
                </a:tc>
                <a:tc>
                  <a:txBody>
                    <a:bodyPr/>
                    <a:lstStyle/>
                    <a:p>
                      <a:pPr algn="ctr"/>
                      <a:r>
                        <a:rPr lang="en-US" sz="1400" dirty="0">
                          <a:latin typeface="Garamond" panose="02020404030301010803" pitchFamily="18" charset="0"/>
                        </a:rPr>
                        <a:t>Power, conflict, competition, organizational politics</a:t>
                      </a:r>
                    </a:p>
                  </a:txBody>
                  <a:tcPr marL="91438" marR="91438" marT="45723" marB="45723" anchor="ctr"/>
                </a:tc>
                <a:tc>
                  <a:txBody>
                    <a:bodyPr/>
                    <a:lstStyle/>
                    <a:p>
                      <a:pPr algn="ctr"/>
                      <a:r>
                        <a:rPr lang="en-US" sz="1400" dirty="0">
                          <a:latin typeface="Garamond" panose="02020404030301010803" pitchFamily="18" charset="0"/>
                        </a:rPr>
                        <a:t>Culture, meaning metaphor, ritual, ceremony, stories, heroes </a:t>
                      </a:r>
                    </a:p>
                  </a:txBody>
                  <a:tcPr marL="91438" marR="91438" marT="45723" marB="45723" anchor="ctr"/>
                </a:tc>
                <a:extLst>
                  <a:ext uri="{0D108BD9-81ED-4DB2-BD59-A6C34878D82A}">
                    <a16:rowId xmlns:a16="http://schemas.microsoft.com/office/drawing/2014/main" val="1231808589"/>
                  </a:ext>
                </a:extLst>
              </a:tr>
              <a:tr h="958342">
                <a:tc>
                  <a:txBody>
                    <a:bodyPr/>
                    <a:lstStyle/>
                    <a:p>
                      <a:pPr algn="ctr"/>
                      <a:r>
                        <a:rPr lang="en-US" sz="1800" dirty="0">
                          <a:latin typeface="Garamond" panose="02020404030301010803" pitchFamily="18" charset="0"/>
                        </a:rPr>
                        <a:t>Image of</a:t>
                      </a:r>
                      <a:r>
                        <a:rPr lang="en-US" sz="1800" baseline="0" dirty="0">
                          <a:latin typeface="Garamond" panose="02020404030301010803" pitchFamily="18" charset="0"/>
                        </a:rPr>
                        <a:t> leadership</a:t>
                      </a:r>
                      <a:endParaRPr lang="en-US" sz="1800" dirty="0">
                        <a:latin typeface="Garamond" panose="02020404030301010803" pitchFamily="18" charset="0"/>
                      </a:endParaRPr>
                    </a:p>
                  </a:txBody>
                  <a:tcPr marL="91438" marR="91438" marT="45723" marB="45723" anchor="ctr"/>
                </a:tc>
                <a:tc>
                  <a:txBody>
                    <a:bodyPr/>
                    <a:lstStyle/>
                    <a:p>
                      <a:pPr algn="ctr"/>
                      <a:r>
                        <a:rPr lang="en-US" sz="1400" dirty="0">
                          <a:latin typeface="Garamond" panose="02020404030301010803" pitchFamily="18" charset="0"/>
                        </a:rPr>
                        <a:t>Social architecture</a:t>
                      </a:r>
                    </a:p>
                  </a:txBody>
                  <a:tcPr marL="91438" marR="91438" marT="45723" marB="45723" anchor="ctr"/>
                </a:tc>
                <a:tc>
                  <a:txBody>
                    <a:bodyPr/>
                    <a:lstStyle/>
                    <a:p>
                      <a:pPr algn="ctr"/>
                      <a:r>
                        <a:rPr lang="en-US" sz="1400" dirty="0">
                          <a:latin typeface="Garamond" panose="02020404030301010803" pitchFamily="18" charset="0"/>
                        </a:rPr>
                        <a:t>Empowerment</a:t>
                      </a:r>
                    </a:p>
                  </a:txBody>
                  <a:tcPr marL="91438" marR="91438" marT="45723" marB="45723" anchor="ctr"/>
                </a:tc>
                <a:tc>
                  <a:txBody>
                    <a:bodyPr/>
                    <a:lstStyle/>
                    <a:p>
                      <a:pPr algn="ctr"/>
                      <a:r>
                        <a:rPr lang="en-US" sz="1400" dirty="0">
                          <a:latin typeface="Garamond" panose="02020404030301010803" pitchFamily="18" charset="0"/>
                        </a:rPr>
                        <a:t>Advocacy and</a:t>
                      </a:r>
                      <a:r>
                        <a:rPr lang="en-US" sz="1400" baseline="0" dirty="0">
                          <a:latin typeface="Garamond" panose="02020404030301010803" pitchFamily="18" charset="0"/>
                        </a:rPr>
                        <a:t> political savvy</a:t>
                      </a:r>
                      <a:endParaRPr lang="en-US" sz="1400" dirty="0">
                        <a:latin typeface="Garamond" panose="02020404030301010803" pitchFamily="18" charset="0"/>
                      </a:endParaRPr>
                    </a:p>
                  </a:txBody>
                  <a:tcPr marL="91438" marR="91438" marT="45723" marB="45723" anchor="ctr"/>
                </a:tc>
                <a:tc>
                  <a:txBody>
                    <a:bodyPr/>
                    <a:lstStyle/>
                    <a:p>
                      <a:pPr algn="ctr"/>
                      <a:r>
                        <a:rPr lang="en-US" sz="1400" dirty="0">
                          <a:latin typeface="Garamond" panose="02020404030301010803" pitchFamily="18" charset="0"/>
                        </a:rPr>
                        <a:t>Inspiration</a:t>
                      </a:r>
                    </a:p>
                    <a:p>
                      <a:pPr algn="ctr"/>
                      <a:endParaRPr lang="en-US" sz="1400" dirty="0">
                        <a:latin typeface="Garamond" panose="02020404030301010803" pitchFamily="18" charset="0"/>
                      </a:endParaRPr>
                    </a:p>
                  </a:txBody>
                  <a:tcPr marL="91438" marR="91438" marT="45723" marB="45723" anchor="ctr"/>
                </a:tc>
                <a:extLst>
                  <a:ext uri="{0D108BD9-81ED-4DB2-BD59-A6C34878D82A}">
                    <a16:rowId xmlns:a16="http://schemas.microsoft.com/office/drawing/2014/main" val="3557950715"/>
                  </a:ext>
                </a:extLst>
              </a:tr>
              <a:tr h="1040473">
                <a:tc>
                  <a:txBody>
                    <a:bodyPr/>
                    <a:lstStyle/>
                    <a:p>
                      <a:pPr algn="ctr"/>
                      <a:r>
                        <a:rPr lang="en-US" sz="1800" dirty="0">
                          <a:latin typeface="Garamond" panose="02020404030301010803" pitchFamily="18" charset="0"/>
                        </a:rPr>
                        <a:t>Basic leadership challenge</a:t>
                      </a:r>
                    </a:p>
                  </a:txBody>
                  <a:tcPr marL="91438" marR="91438" marT="45723" marB="45723" anchor="ctr"/>
                </a:tc>
                <a:tc>
                  <a:txBody>
                    <a:bodyPr/>
                    <a:lstStyle/>
                    <a:p>
                      <a:pPr algn="ctr"/>
                      <a:r>
                        <a:rPr lang="en-US" sz="1400" dirty="0">
                          <a:latin typeface="Garamond" panose="02020404030301010803" pitchFamily="18" charset="0"/>
                        </a:rPr>
                        <a:t>Attune structure to task, technology, environment</a:t>
                      </a:r>
                    </a:p>
                  </a:txBody>
                  <a:tcPr marL="91438" marR="91438" marT="45723" marB="45723" anchor="ctr"/>
                </a:tc>
                <a:tc>
                  <a:txBody>
                    <a:bodyPr/>
                    <a:lstStyle/>
                    <a:p>
                      <a:pPr algn="ctr"/>
                      <a:r>
                        <a:rPr lang="en-US" sz="1400" dirty="0">
                          <a:latin typeface="Garamond" panose="02020404030301010803" pitchFamily="18" charset="0"/>
                        </a:rPr>
                        <a:t>Align</a:t>
                      </a:r>
                      <a:r>
                        <a:rPr lang="en-US" sz="1400" baseline="0" dirty="0">
                          <a:latin typeface="Garamond" panose="02020404030301010803" pitchFamily="18" charset="0"/>
                        </a:rPr>
                        <a:t> organizational and human needs</a:t>
                      </a:r>
                      <a:endParaRPr lang="en-US" sz="1400" dirty="0">
                        <a:latin typeface="Garamond" panose="02020404030301010803" pitchFamily="18" charset="0"/>
                      </a:endParaRPr>
                    </a:p>
                  </a:txBody>
                  <a:tcPr marL="91438" marR="91438" marT="45723" marB="45723" anchor="ctr"/>
                </a:tc>
                <a:tc>
                  <a:txBody>
                    <a:bodyPr/>
                    <a:lstStyle/>
                    <a:p>
                      <a:pPr algn="ctr"/>
                      <a:r>
                        <a:rPr lang="en-US" sz="1400" dirty="0">
                          <a:latin typeface="Garamond" panose="02020404030301010803" pitchFamily="18" charset="0"/>
                        </a:rPr>
                        <a:t>Develop agenda and power base</a:t>
                      </a:r>
                    </a:p>
                  </a:txBody>
                  <a:tcPr marL="91438" marR="91438" marT="45723" marB="45723" anchor="ctr"/>
                </a:tc>
                <a:tc>
                  <a:txBody>
                    <a:bodyPr/>
                    <a:lstStyle/>
                    <a:p>
                      <a:pPr algn="ctr"/>
                      <a:r>
                        <a:rPr lang="en-US" sz="1400" dirty="0">
                          <a:latin typeface="Garamond" panose="02020404030301010803" pitchFamily="18" charset="0"/>
                        </a:rPr>
                        <a:t>Create</a:t>
                      </a:r>
                      <a:r>
                        <a:rPr lang="en-US" sz="1400" baseline="0" dirty="0">
                          <a:latin typeface="Garamond" panose="02020404030301010803" pitchFamily="18" charset="0"/>
                        </a:rPr>
                        <a:t> faith, beauty, meaning</a:t>
                      </a:r>
                      <a:endParaRPr lang="en-US" sz="1400" dirty="0">
                        <a:latin typeface="Garamond" panose="02020404030301010803" pitchFamily="18" charset="0"/>
                      </a:endParaRPr>
                    </a:p>
                  </a:txBody>
                  <a:tcPr marL="91438" marR="91438" marT="45723" marB="45723" anchor="ctr"/>
                </a:tc>
                <a:extLst>
                  <a:ext uri="{0D108BD9-81ED-4DB2-BD59-A6C34878D82A}">
                    <a16:rowId xmlns:a16="http://schemas.microsoft.com/office/drawing/2014/main" val="1037968977"/>
                  </a:ext>
                </a:extLst>
              </a:tr>
            </a:tbl>
          </a:graphicData>
        </a:graphic>
      </p:graphicFrame>
      <p:sp>
        <p:nvSpPr>
          <p:cNvPr id="6" name="TextBox 2">
            <a:extLst>
              <a:ext uri="{FF2B5EF4-FFF2-40B4-BE49-F238E27FC236}">
                <a16:creationId xmlns:a16="http://schemas.microsoft.com/office/drawing/2014/main" id="{1D9F6627-1B2B-49EA-9ED1-CD6F0FBCEA7E}"/>
              </a:ext>
            </a:extLst>
          </p:cNvPr>
          <p:cNvSpPr txBox="1">
            <a:spLocks noChangeArrowheads="1"/>
          </p:cNvSpPr>
          <p:nvPr/>
        </p:nvSpPr>
        <p:spPr bwMode="auto">
          <a:xfrm>
            <a:off x="2027473" y="5330156"/>
            <a:ext cx="6442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buFontTx/>
              <a:buNone/>
            </a:pPr>
            <a:r>
              <a:rPr lang="en-US" altLang="en-US" sz="1000" dirty="0">
                <a:latin typeface="Arial" panose="020B0604020202020204" pitchFamily="34" charset="0"/>
              </a:rPr>
              <a:t>Bolman, Lee, and Terrence E. Deal. (2008). Reframing organizations: Artistry, choice, and leadership. 4th ed. </a:t>
            </a:r>
          </a:p>
          <a:p>
            <a:pPr>
              <a:spcBef>
                <a:spcPct val="0"/>
              </a:spcBef>
              <a:buFontTx/>
              <a:buNone/>
            </a:pPr>
            <a:r>
              <a:rPr lang="en-US" altLang="en-US" sz="1000" dirty="0">
                <a:latin typeface="Arial" panose="020B0604020202020204" pitchFamily="34" charset="0"/>
              </a:rPr>
              <a:t>San Francisco: Jossey-Bass.</a:t>
            </a:r>
          </a:p>
        </p:txBody>
      </p:sp>
      <p:sp>
        <p:nvSpPr>
          <p:cNvPr id="3" name="TextBox 2">
            <a:extLst>
              <a:ext uri="{FF2B5EF4-FFF2-40B4-BE49-F238E27FC236}">
                <a16:creationId xmlns:a16="http://schemas.microsoft.com/office/drawing/2014/main" id="{0E125E8B-0C70-4129-A282-48AE5DE3B44C}"/>
              </a:ext>
            </a:extLst>
          </p:cNvPr>
          <p:cNvSpPr txBox="1"/>
          <p:nvPr/>
        </p:nvSpPr>
        <p:spPr>
          <a:xfrm>
            <a:off x="3601329" y="4445391"/>
            <a:ext cx="6488160" cy="815926"/>
          </a:xfrm>
          <a:prstGeom prst="rect">
            <a:avLst/>
          </a:prstGeom>
          <a:solidFill>
            <a:schemeClr val="accent5">
              <a:alpha val="20000"/>
            </a:schemeClr>
          </a:solidFill>
        </p:spPr>
        <p:txBody>
          <a:bodyPr wrap="square" rtlCol="0">
            <a:spAutoFit/>
          </a:bodyPr>
          <a:lstStyle/>
          <a:p>
            <a:endParaRPr lang="en-US" dirty="0"/>
          </a:p>
        </p:txBody>
      </p:sp>
    </p:spTree>
    <p:extLst>
      <p:ext uri="{BB962C8B-B14F-4D97-AF65-F5344CB8AC3E}">
        <p14:creationId xmlns:p14="http://schemas.microsoft.com/office/powerpoint/2010/main" val="2097444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20204" y="5026828"/>
            <a:ext cx="8688388" cy="1507067"/>
          </a:xfrm>
        </p:spPr>
        <p:txBody>
          <a:bodyPr>
            <a:normAutofit/>
          </a:bodyPr>
          <a:lstStyle/>
          <a:p>
            <a:r>
              <a:rPr lang="en-US" dirty="0"/>
              <a:t>Where are you most challenged?</a:t>
            </a:r>
          </a:p>
        </p:txBody>
      </p:sp>
      <p:pic>
        <p:nvPicPr>
          <p:cNvPr id="4" name="Picture 3" descr="pe01832_">
            <a:extLst>
              <a:ext uri="{FF2B5EF4-FFF2-40B4-BE49-F238E27FC236}">
                <a16:creationId xmlns:a16="http://schemas.microsoft.com/office/drawing/2014/main" id="{FBF99DC3-7A8C-49B0-9BCD-5A62B283E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494" y="3008724"/>
            <a:ext cx="2744788" cy="25082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42CA9167-858A-428B-8F6F-17FA5551EA53}"/>
              </a:ext>
            </a:extLst>
          </p:cNvPr>
          <p:cNvSpPr>
            <a:spLocks noChangeArrowheads="1"/>
          </p:cNvSpPr>
          <p:nvPr/>
        </p:nvSpPr>
        <p:spPr bwMode="auto">
          <a:xfrm flipH="1">
            <a:off x="1209204" y="230887"/>
            <a:ext cx="4876800" cy="2508249"/>
          </a:xfrm>
          <a:prstGeom prst="wedgeEllipseCallout">
            <a:avLst>
              <a:gd name="adj1" fmla="val -65416"/>
              <a:gd name="adj2" fmla="val 73836"/>
            </a:avLst>
          </a:prstGeom>
          <a:solidFill>
            <a:srgbClr val="0000FF"/>
          </a:solidFill>
          <a:ln w="9525">
            <a:solidFill>
              <a:schemeClr val="tx1"/>
            </a:solidFill>
            <a:miter lim="800000"/>
            <a:headEnd/>
            <a:tailEnd/>
          </a:ln>
          <a:effectLst/>
        </p:spPr>
        <p:txBody>
          <a:bodyPr/>
          <a:lstStyle/>
          <a:p>
            <a:pPr algn="ctr"/>
            <a:r>
              <a:rPr lang="en-US" altLang="en-US" dirty="0"/>
              <a:t>Let’s Vote &amp; Note:</a:t>
            </a:r>
          </a:p>
          <a:p>
            <a:pPr algn="ctr"/>
            <a:r>
              <a:rPr lang="en-US" altLang="en-US" sz="3200" dirty="0"/>
              <a:t>VERTICAL &amp; HORIZONTAL PLANNING!</a:t>
            </a:r>
            <a:endParaRPr lang="en-US" altLang="en-US" dirty="0"/>
          </a:p>
        </p:txBody>
      </p:sp>
    </p:spTree>
    <p:extLst>
      <p:ext uri="{BB962C8B-B14F-4D97-AF65-F5344CB8AC3E}">
        <p14:creationId xmlns:p14="http://schemas.microsoft.com/office/powerpoint/2010/main" val="23392237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70EE41-9659-462F-8C54-D7010DD3A28C}"/>
              </a:ext>
            </a:extLst>
          </p:cNvPr>
          <p:cNvPicPr>
            <a:picLocks noChangeAspect="1"/>
          </p:cNvPicPr>
          <p:nvPr/>
        </p:nvPicPr>
        <p:blipFill rotWithShape="1">
          <a:blip r:embed="rId2"/>
          <a:srcRect l="6007" r="6007"/>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TextBox 2">
            <a:extLst>
              <a:ext uri="{FF2B5EF4-FFF2-40B4-BE49-F238E27FC236}">
                <a16:creationId xmlns:a16="http://schemas.microsoft.com/office/drawing/2014/main" id="{6F83BAF3-9FB8-42B1-85EF-8210C729A5D4}"/>
              </a:ext>
            </a:extLst>
          </p:cNvPr>
          <p:cNvSpPr txBox="1"/>
          <p:nvPr/>
        </p:nvSpPr>
        <p:spPr>
          <a:xfrm>
            <a:off x="6146960" y="685800"/>
            <a:ext cx="4819653"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b="1" dirty="0"/>
              <a:t>Make a Play: </a:t>
            </a:r>
            <a:r>
              <a:rPr lang="en-US" b="1" dirty="0">
                <a:solidFill>
                  <a:schemeClr val="bg2">
                    <a:lumMod val="75000"/>
                  </a:schemeClr>
                </a:solidFill>
              </a:rPr>
              <a:t>Decide </a:t>
            </a:r>
            <a:r>
              <a:rPr lang="en-US" dirty="0">
                <a:solidFill>
                  <a:schemeClr val="bg2">
                    <a:lumMod val="75000"/>
                  </a:schemeClr>
                </a:solidFill>
              </a:rPr>
              <a:t>your 90-day game plan to jump start transformation at your  college</a:t>
            </a:r>
          </a:p>
        </p:txBody>
      </p:sp>
      <p:grpSp>
        <p:nvGrpSpPr>
          <p:cNvPr id="14" name="Group 13">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a:extLst>
              <a:ext uri="{FF2B5EF4-FFF2-40B4-BE49-F238E27FC236}">
                <a16:creationId xmlns:a16="http://schemas.microsoft.com/office/drawing/2014/main" id="{6FD8C926-0084-4A86-AD62-E4BA6D13AA55}"/>
              </a:ext>
            </a:extLst>
          </p:cNvPr>
          <p:cNvPicPr>
            <a:picLocks noChangeAspect="1"/>
          </p:cNvPicPr>
          <p:nvPr/>
        </p:nvPicPr>
        <p:blipFill>
          <a:blip r:embed="rId3"/>
          <a:srcRect/>
          <a:stretch/>
        </p:blipFill>
        <p:spPr>
          <a:xfrm>
            <a:off x="10966613" y="5547520"/>
            <a:ext cx="657395" cy="822853"/>
          </a:xfrm>
          <a:prstGeom prst="rect">
            <a:avLst/>
          </a:prstGeom>
        </p:spPr>
      </p:pic>
    </p:spTree>
    <p:extLst>
      <p:ext uri="{BB962C8B-B14F-4D97-AF65-F5344CB8AC3E}">
        <p14:creationId xmlns:p14="http://schemas.microsoft.com/office/powerpoint/2010/main" val="2477421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47636" y="5149550"/>
            <a:ext cx="8534400" cy="1507067"/>
          </a:xfrm>
        </p:spPr>
        <p:txBody>
          <a:bodyPr>
            <a:normAutofit/>
          </a:bodyPr>
          <a:lstStyle/>
          <a:p>
            <a:r>
              <a:rPr lang="en-US" dirty="0" err="1"/>
              <a:t>h.u.s.t.l.e</a:t>
            </a:r>
            <a:r>
              <a:rPr lang="en-US" dirty="0"/>
              <a:t>. in your frame</a:t>
            </a:r>
          </a:p>
        </p:txBody>
      </p:sp>
      <p:sp>
        <p:nvSpPr>
          <p:cNvPr id="4" name="TextBox 3">
            <a:extLst>
              <a:ext uri="{FF2B5EF4-FFF2-40B4-BE49-F238E27FC236}">
                <a16:creationId xmlns:a16="http://schemas.microsoft.com/office/drawing/2014/main" id="{B623CB30-4632-4BDC-959A-20CE0D591B05}"/>
              </a:ext>
            </a:extLst>
          </p:cNvPr>
          <p:cNvSpPr txBox="1"/>
          <p:nvPr/>
        </p:nvSpPr>
        <p:spPr>
          <a:xfrm>
            <a:off x="2132628" y="1443274"/>
            <a:ext cx="8534400" cy="2308324"/>
          </a:xfrm>
          <a:prstGeom prst="rect">
            <a:avLst/>
          </a:prstGeom>
          <a:noFill/>
        </p:spPr>
        <p:txBody>
          <a:bodyPr wrap="square">
            <a:spAutoFit/>
          </a:bodyPr>
          <a:lstStyle/>
          <a:p>
            <a:pPr eaLnBrk="1" hangingPunct="1">
              <a:defRPr/>
            </a:pPr>
            <a:r>
              <a:rPr lang="en-US" sz="2400" dirty="0"/>
              <a:t>umility – </a:t>
            </a:r>
            <a:r>
              <a:rPr lang="en-US" sz="1600" dirty="0"/>
              <a:t>Interface leadership, Servanthood, Peacemaker, Selflessness, Humanism</a:t>
            </a:r>
          </a:p>
          <a:p>
            <a:pPr eaLnBrk="1" hangingPunct="1">
              <a:defRPr/>
            </a:pPr>
            <a:r>
              <a:rPr lang="en-US" sz="2400" dirty="0"/>
              <a:t>tility – </a:t>
            </a:r>
            <a:r>
              <a:rPr lang="en-US" sz="1600" dirty="0"/>
              <a:t>Usefulness, Purpose, Resourceful</a:t>
            </a:r>
          </a:p>
          <a:p>
            <a:pPr eaLnBrk="1" hangingPunct="1">
              <a:defRPr/>
            </a:pPr>
            <a:r>
              <a:rPr lang="en-US" sz="2400" dirty="0"/>
              <a:t>ubstance and Sustainability – </a:t>
            </a:r>
            <a:r>
              <a:rPr lang="en-US" sz="1600" dirty="0"/>
              <a:t>Worth, Relevance, Distinction</a:t>
            </a:r>
          </a:p>
          <a:p>
            <a:pPr eaLnBrk="1" hangingPunct="1">
              <a:defRPr/>
            </a:pPr>
            <a:r>
              <a:rPr lang="en-US" sz="2400" dirty="0"/>
              <a:t>enacity – </a:t>
            </a:r>
            <a:r>
              <a:rPr lang="en-US" sz="1600" dirty="0"/>
              <a:t>Courage, Strength, Faith, Resilience</a:t>
            </a:r>
          </a:p>
          <a:p>
            <a:pPr eaLnBrk="1" hangingPunct="1">
              <a:defRPr/>
            </a:pPr>
            <a:r>
              <a:rPr lang="en-US" sz="2400" dirty="0"/>
              <a:t>eadership – </a:t>
            </a:r>
            <a:r>
              <a:rPr lang="en-US" sz="1600" dirty="0"/>
              <a:t>Philosophy, Vision, Mission</a:t>
            </a:r>
          </a:p>
          <a:p>
            <a:pPr eaLnBrk="1" hangingPunct="1">
              <a:defRPr/>
            </a:pPr>
            <a:r>
              <a:rPr lang="en-US" sz="2400" dirty="0"/>
              <a:t>xecution – </a:t>
            </a:r>
            <a:r>
              <a:rPr lang="en-US" sz="1600" dirty="0"/>
              <a:t>Thought, Behavior, Habits</a:t>
            </a:r>
          </a:p>
        </p:txBody>
      </p:sp>
      <p:sp>
        <p:nvSpPr>
          <p:cNvPr id="5" name="Rectangle 4">
            <a:extLst>
              <a:ext uri="{FF2B5EF4-FFF2-40B4-BE49-F238E27FC236}">
                <a16:creationId xmlns:a16="http://schemas.microsoft.com/office/drawing/2014/main" id="{C583A865-6655-4F24-8639-9C56E6FCC679}"/>
              </a:ext>
            </a:extLst>
          </p:cNvPr>
          <p:cNvSpPr/>
          <p:nvPr/>
        </p:nvSpPr>
        <p:spPr>
          <a:xfrm>
            <a:off x="2667978" y="82253"/>
            <a:ext cx="7429067" cy="1323439"/>
          </a:xfrm>
          <a:prstGeom prst="rect">
            <a:avLst/>
          </a:prstGeom>
        </p:spPr>
        <p:txBody>
          <a:bodyPr wrap="square">
            <a:spAutoFit/>
          </a:bodyPr>
          <a:lstStyle/>
          <a:p>
            <a:pPr algn="ctr"/>
            <a:r>
              <a:rPr lang="en-US" sz="2000" b="1" dirty="0">
                <a:latin typeface="Garamond" panose="02020404030301010803" pitchFamily="18" charset="0"/>
              </a:rPr>
              <a:t>The Making of a 21</a:t>
            </a:r>
            <a:r>
              <a:rPr lang="en-US" sz="2000" b="1" baseline="30000" dirty="0">
                <a:latin typeface="Garamond" panose="02020404030301010803" pitchFamily="18" charset="0"/>
              </a:rPr>
              <a:t>st</a:t>
            </a:r>
            <a:r>
              <a:rPr lang="en-US" sz="2000" b="1" dirty="0">
                <a:latin typeface="Garamond" panose="02020404030301010803" pitchFamily="18" charset="0"/>
              </a:rPr>
              <a:t> century diversity champion</a:t>
            </a:r>
          </a:p>
          <a:p>
            <a:endParaRPr lang="en-US" sz="2000" b="1" dirty="0">
              <a:latin typeface="Garamond" panose="02020404030301010803" pitchFamily="18" charset="0"/>
            </a:endParaRPr>
          </a:p>
          <a:p>
            <a:pPr algn="ctr"/>
            <a:r>
              <a:rPr lang="en-US" sz="2000" dirty="0">
                <a:latin typeface="Garamond" panose="02020404030301010803" pitchFamily="18" charset="0"/>
              </a:rPr>
              <a:t>“Those who have not must hustle, those who have must hustle to keep” – Theodore R. Coopwood, Jr.</a:t>
            </a:r>
          </a:p>
        </p:txBody>
      </p:sp>
      <p:sp>
        <p:nvSpPr>
          <p:cNvPr id="6" name="Rectangle 5">
            <a:extLst>
              <a:ext uri="{FF2B5EF4-FFF2-40B4-BE49-F238E27FC236}">
                <a16:creationId xmlns:a16="http://schemas.microsoft.com/office/drawing/2014/main" id="{73806A6A-E207-4221-8CD9-0BB4CADCE301}"/>
              </a:ext>
            </a:extLst>
          </p:cNvPr>
          <p:cNvSpPr/>
          <p:nvPr/>
        </p:nvSpPr>
        <p:spPr>
          <a:xfrm>
            <a:off x="2132628" y="4274482"/>
            <a:ext cx="7876309" cy="1200329"/>
          </a:xfrm>
          <a:prstGeom prst="rect">
            <a:avLst/>
          </a:prstGeom>
        </p:spPr>
        <p:txBody>
          <a:bodyPr wrap="square">
            <a:spAutoFit/>
          </a:bodyPr>
          <a:lstStyle/>
          <a:p>
            <a:r>
              <a:rPr lang="en-US" dirty="0">
                <a:latin typeface="Garamond" panose="02020404030301010803" pitchFamily="18" charset="0"/>
              </a:rPr>
              <a:t>We are CHOSEN to represent those who are not present and to empower those who are in the fold. Diversity work of any kind is futile without equity, and WE are responsible for obtaining a fair share of resources, space, respect, grace, and representation for the COMMON good of our society and underserved populations.</a:t>
            </a:r>
          </a:p>
        </p:txBody>
      </p:sp>
      <p:sp>
        <p:nvSpPr>
          <p:cNvPr id="8" name="TextBox 7">
            <a:extLst>
              <a:ext uri="{FF2B5EF4-FFF2-40B4-BE49-F238E27FC236}">
                <a16:creationId xmlns:a16="http://schemas.microsoft.com/office/drawing/2014/main" id="{61425F2D-42FF-487E-8612-0CA7A8F0DFA5}"/>
              </a:ext>
            </a:extLst>
          </p:cNvPr>
          <p:cNvSpPr txBox="1"/>
          <p:nvPr/>
        </p:nvSpPr>
        <p:spPr>
          <a:xfrm>
            <a:off x="1917954" y="1464315"/>
            <a:ext cx="386334" cy="2308324"/>
          </a:xfrm>
          <a:prstGeom prst="rect">
            <a:avLst/>
          </a:prstGeom>
          <a:noFill/>
        </p:spPr>
        <p:txBody>
          <a:bodyPr wrap="square">
            <a:spAutoFit/>
          </a:bodyPr>
          <a:lstStyle/>
          <a:p>
            <a:r>
              <a:rPr lang="en-US" sz="2400" dirty="0">
                <a:solidFill>
                  <a:srgbClr val="0000FF"/>
                </a:solidFill>
              </a:rPr>
              <a:t>H</a:t>
            </a:r>
          </a:p>
          <a:p>
            <a:r>
              <a:rPr lang="en-US" sz="2400" dirty="0">
                <a:solidFill>
                  <a:srgbClr val="0000FF"/>
                </a:solidFill>
              </a:rPr>
              <a:t>U</a:t>
            </a:r>
          </a:p>
          <a:p>
            <a:r>
              <a:rPr lang="en-US" sz="2400" dirty="0">
                <a:solidFill>
                  <a:srgbClr val="0000FF"/>
                </a:solidFill>
              </a:rPr>
              <a:t>S</a:t>
            </a:r>
          </a:p>
          <a:p>
            <a:r>
              <a:rPr lang="en-US" sz="2400" dirty="0">
                <a:solidFill>
                  <a:srgbClr val="0000FF"/>
                </a:solidFill>
              </a:rPr>
              <a:t>T</a:t>
            </a:r>
          </a:p>
          <a:p>
            <a:r>
              <a:rPr lang="en-US" sz="2400" dirty="0">
                <a:solidFill>
                  <a:srgbClr val="0000FF"/>
                </a:solidFill>
              </a:rPr>
              <a:t>L</a:t>
            </a:r>
          </a:p>
          <a:p>
            <a:r>
              <a:rPr lang="en-US" sz="2400" dirty="0">
                <a:solidFill>
                  <a:srgbClr val="0000FF"/>
                </a:solidFill>
              </a:rPr>
              <a:t>E</a:t>
            </a:r>
            <a:endParaRPr lang="en-US" sz="2400" dirty="0"/>
          </a:p>
        </p:txBody>
      </p:sp>
    </p:spTree>
    <p:extLst>
      <p:ext uri="{BB962C8B-B14F-4D97-AF65-F5344CB8AC3E}">
        <p14:creationId xmlns:p14="http://schemas.microsoft.com/office/powerpoint/2010/main" val="3744549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F0DBEA-F07C-4F71-B5F7-21F377A77FB3}"/>
              </a:ext>
            </a:extLst>
          </p:cNvPr>
          <p:cNvSpPr txBox="1"/>
          <p:nvPr/>
        </p:nvSpPr>
        <p:spPr>
          <a:xfrm>
            <a:off x="2427521" y="1961037"/>
            <a:ext cx="7336953" cy="1200329"/>
          </a:xfrm>
          <a:prstGeom prst="rect">
            <a:avLst/>
          </a:prstGeom>
          <a:noFill/>
        </p:spPr>
        <p:txBody>
          <a:bodyPr wrap="square" rtlCol="0">
            <a:spAutoFit/>
          </a:bodyPr>
          <a:lstStyle/>
          <a:p>
            <a:pPr algn="ctr"/>
            <a:r>
              <a:rPr lang="en-US" sz="3600" dirty="0">
                <a:solidFill>
                  <a:schemeClr val="bg1"/>
                </a:solidFill>
                <a:latin typeface="Garamond" panose="02020404030301010803" pitchFamily="18" charset="0"/>
              </a:rPr>
              <a:t>Advancing a New Worldview for </a:t>
            </a:r>
            <a:r>
              <a:rPr lang="en-US" sz="3600" b="1" dirty="0">
                <a:solidFill>
                  <a:srgbClr val="0000FF"/>
                </a:solidFill>
                <a:latin typeface="Garamond" panose="02020404030301010803" pitchFamily="18" charset="0"/>
              </a:rPr>
              <a:t>Transformative Diversity Leadership</a:t>
            </a:r>
          </a:p>
        </p:txBody>
      </p:sp>
      <p:sp>
        <p:nvSpPr>
          <p:cNvPr id="6" name="TextBox 5">
            <a:extLst>
              <a:ext uri="{FF2B5EF4-FFF2-40B4-BE49-F238E27FC236}">
                <a16:creationId xmlns:a16="http://schemas.microsoft.com/office/drawing/2014/main" id="{BB091A96-595E-42E1-A6D7-CC4C294A33ED}"/>
              </a:ext>
            </a:extLst>
          </p:cNvPr>
          <p:cNvSpPr txBox="1"/>
          <p:nvPr/>
        </p:nvSpPr>
        <p:spPr>
          <a:xfrm>
            <a:off x="2511135" y="3841001"/>
            <a:ext cx="7169727" cy="646331"/>
          </a:xfrm>
          <a:prstGeom prst="rect">
            <a:avLst/>
          </a:prstGeom>
          <a:noFill/>
        </p:spPr>
        <p:txBody>
          <a:bodyPr wrap="square" rtlCol="0">
            <a:spAutoFit/>
          </a:bodyPr>
          <a:lstStyle/>
          <a:p>
            <a:pPr algn="ctr"/>
            <a:r>
              <a:rPr lang="en-US" sz="3600" dirty="0">
                <a:latin typeface="Garamond" panose="02020404030301010803" pitchFamily="18" charset="0"/>
              </a:rPr>
              <a:t>H.U.S.T.L.E. to Excellence!</a:t>
            </a:r>
          </a:p>
        </p:txBody>
      </p:sp>
      <p:sp>
        <p:nvSpPr>
          <p:cNvPr id="7" name="TextBox 6">
            <a:extLst>
              <a:ext uri="{FF2B5EF4-FFF2-40B4-BE49-F238E27FC236}">
                <a16:creationId xmlns:a16="http://schemas.microsoft.com/office/drawing/2014/main" id="{E892E0F6-B46D-46C9-AAC7-58C8F57156C0}"/>
              </a:ext>
            </a:extLst>
          </p:cNvPr>
          <p:cNvSpPr txBox="1"/>
          <p:nvPr/>
        </p:nvSpPr>
        <p:spPr>
          <a:xfrm>
            <a:off x="3060845" y="314432"/>
            <a:ext cx="6070303" cy="1323439"/>
          </a:xfrm>
          <a:prstGeom prst="rect">
            <a:avLst/>
          </a:prstGeom>
          <a:noFill/>
        </p:spPr>
        <p:txBody>
          <a:bodyPr wrap="square" rtlCol="0">
            <a:spAutoFit/>
          </a:bodyPr>
          <a:lstStyle/>
          <a:p>
            <a:pPr algn="ctr"/>
            <a:r>
              <a:rPr lang="en-US" sz="8000" b="1" dirty="0">
                <a:solidFill>
                  <a:srgbClr val="0000FF"/>
                </a:solidFill>
                <a:latin typeface="Garamond" panose="02020404030301010803" pitchFamily="18" charset="0"/>
              </a:rPr>
              <a:t>Coop Di Leu</a:t>
            </a:r>
          </a:p>
        </p:txBody>
      </p:sp>
      <p:sp>
        <p:nvSpPr>
          <p:cNvPr id="10" name="TextBox 9">
            <a:extLst>
              <a:ext uri="{FF2B5EF4-FFF2-40B4-BE49-F238E27FC236}">
                <a16:creationId xmlns:a16="http://schemas.microsoft.com/office/drawing/2014/main" id="{23C5380C-4BBA-4509-9B1A-FD31104DE845}"/>
              </a:ext>
            </a:extLst>
          </p:cNvPr>
          <p:cNvSpPr txBox="1"/>
          <p:nvPr/>
        </p:nvSpPr>
        <p:spPr>
          <a:xfrm>
            <a:off x="3892948" y="4843801"/>
            <a:ext cx="4406095" cy="646331"/>
          </a:xfrm>
          <a:prstGeom prst="rect">
            <a:avLst/>
          </a:prstGeom>
          <a:noFill/>
          <a:ln w="25400" cmpd="dbl">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3600" dirty="0">
                <a:solidFill>
                  <a:srgbClr val="0000FF"/>
                </a:solidFill>
                <a:latin typeface="Garamond" panose="02020404030301010803" pitchFamily="18" charset="0"/>
              </a:rPr>
              <a:t>www.coopdileu.com</a:t>
            </a:r>
            <a:endParaRPr lang="en-US" sz="3600" b="1" dirty="0">
              <a:solidFill>
                <a:srgbClr val="0000FF"/>
              </a:solidFill>
              <a:latin typeface="Garamond" panose="02020404030301010803" pitchFamily="18" charset="0"/>
            </a:endParaRPr>
          </a:p>
        </p:txBody>
      </p:sp>
    </p:spTree>
    <p:extLst>
      <p:ext uri="{BB962C8B-B14F-4D97-AF65-F5344CB8AC3E}">
        <p14:creationId xmlns:p14="http://schemas.microsoft.com/office/powerpoint/2010/main" val="4177500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684212" y="4487332"/>
            <a:ext cx="8534400" cy="852764"/>
          </a:xfrm>
        </p:spPr>
        <p:txBody>
          <a:bodyPr>
            <a:normAutofit/>
          </a:bodyPr>
          <a:lstStyle/>
          <a:p>
            <a:r>
              <a:rPr lang="en-US" dirty="0"/>
              <a:t>THE STIMULI FOR NEW PARADIGMS</a:t>
            </a:r>
          </a:p>
        </p:txBody>
      </p:sp>
      <p:graphicFrame>
        <p:nvGraphicFramePr>
          <p:cNvPr id="9" name="Content Placeholder 2" descr="SmartArt timeline">
            <a:extLst>
              <a:ext uri="{FF2B5EF4-FFF2-40B4-BE49-F238E27FC236}">
                <a16:creationId xmlns:a16="http://schemas.microsoft.com/office/drawing/2014/main" id="{664BC79B-9C0D-4E5E-88F4-0D40AF197ECE}"/>
              </a:ext>
            </a:extLst>
          </p:cNvPr>
          <p:cNvGraphicFramePr/>
          <p:nvPr>
            <p:extLst>
              <p:ext uri="{D42A27DB-BD31-4B8C-83A1-F6EECF244321}">
                <p14:modId xmlns:p14="http://schemas.microsoft.com/office/powerpoint/2010/main" val="1185225752"/>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5130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1FB63C-E040-4B15-A8D3-027A947720A4}"/>
              </a:ext>
            </a:extLst>
          </p:cNvPr>
          <p:cNvSpPr txBox="1"/>
          <p:nvPr/>
        </p:nvSpPr>
        <p:spPr>
          <a:xfrm>
            <a:off x="4093464" y="920621"/>
            <a:ext cx="4005072" cy="5016758"/>
          </a:xfrm>
          <a:prstGeom prst="rect">
            <a:avLst/>
          </a:prstGeom>
          <a:noFill/>
        </p:spPr>
        <p:txBody>
          <a:bodyPr wrap="square" rtlCol="0">
            <a:spAutoFit/>
          </a:bodyPr>
          <a:lstStyle/>
          <a:p>
            <a:pPr algn="ctr"/>
            <a:r>
              <a:rPr lang="en-US" sz="8000" dirty="0">
                <a:latin typeface="Garamond" panose="02020404030301010803" pitchFamily="18" charset="0"/>
              </a:rPr>
              <a:t>WE </a:t>
            </a:r>
          </a:p>
          <a:p>
            <a:pPr algn="ctr"/>
            <a:r>
              <a:rPr lang="en-US" sz="8000" dirty="0">
                <a:latin typeface="Garamond" panose="02020404030301010803" pitchFamily="18" charset="0"/>
              </a:rPr>
              <a:t>NEED </a:t>
            </a:r>
          </a:p>
          <a:p>
            <a:pPr algn="ctr"/>
            <a:r>
              <a:rPr lang="en-US" sz="8000" dirty="0">
                <a:latin typeface="Garamond" panose="02020404030301010803" pitchFamily="18" charset="0"/>
              </a:rPr>
              <a:t>A </a:t>
            </a:r>
          </a:p>
          <a:p>
            <a:pPr algn="ctr"/>
            <a:r>
              <a:rPr lang="en-US" sz="8000" dirty="0">
                <a:latin typeface="Garamond" panose="02020404030301010803" pitchFamily="18" charset="0"/>
              </a:rPr>
              <a:t>CDO!</a:t>
            </a:r>
          </a:p>
        </p:txBody>
      </p:sp>
      <p:sp>
        <p:nvSpPr>
          <p:cNvPr id="3" name="TextBox 2">
            <a:extLst>
              <a:ext uri="{FF2B5EF4-FFF2-40B4-BE49-F238E27FC236}">
                <a16:creationId xmlns:a16="http://schemas.microsoft.com/office/drawing/2014/main" id="{A219C3D0-9D91-4D8D-86A8-861F228EF33D}"/>
              </a:ext>
            </a:extLst>
          </p:cNvPr>
          <p:cNvSpPr txBox="1"/>
          <p:nvPr/>
        </p:nvSpPr>
        <p:spPr>
          <a:xfrm>
            <a:off x="804672" y="384720"/>
            <a:ext cx="2962656" cy="4247317"/>
          </a:xfrm>
          <a:prstGeom prst="rect">
            <a:avLst/>
          </a:prstGeom>
          <a:noFill/>
        </p:spPr>
        <p:txBody>
          <a:bodyPr wrap="square" rtlCol="0">
            <a:spAutoFit/>
          </a:bodyPr>
          <a:lstStyle/>
          <a:p>
            <a:r>
              <a:rPr lang="en-US" dirty="0">
                <a:solidFill>
                  <a:srgbClr val="0000FF"/>
                </a:solidFill>
              </a:rPr>
              <a:t>Diversity Professional </a:t>
            </a:r>
            <a:r>
              <a:rPr lang="en-US" b="1" dirty="0"/>
              <a:t>Paradoxes</a:t>
            </a:r>
            <a:r>
              <a:rPr lang="en-US" dirty="0">
                <a:solidFill>
                  <a:srgbClr val="0000FF"/>
                </a:solidFill>
              </a:rPr>
              <a:t>:</a:t>
            </a:r>
          </a:p>
          <a:p>
            <a:endParaRPr lang="en-US" dirty="0">
              <a:solidFill>
                <a:srgbClr val="0000FF"/>
              </a:solidFill>
            </a:endParaRPr>
          </a:p>
          <a:p>
            <a:pPr marL="285750" indent="-285750">
              <a:buFont typeface="Arial" panose="020B0604020202020204" pitchFamily="34" charset="0"/>
              <a:buChar char="•"/>
            </a:pPr>
            <a:r>
              <a:rPr lang="en-US" dirty="0">
                <a:solidFill>
                  <a:srgbClr val="0000FF"/>
                </a:solidFill>
              </a:rPr>
              <a:t>Expected to follow first and lead second</a:t>
            </a:r>
          </a:p>
          <a:p>
            <a:pPr marL="285750" indent="-285750">
              <a:buFont typeface="Arial" panose="020B0604020202020204" pitchFamily="34" charset="0"/>
              <a:buChar char="•"/>
            </a:pPr>
            <a:endParaRPr lang="en-US" dirty="0">
              <a:solidFill>
                <a:srgbClr val="0000FF"/>
              </a:solidFill>
            </a:endParaRPr>
          </a:p>
          <a:p>
            <a:pPr marL="285750" indent="-285750">
              <a:buFont typeface="Arial" panose="020B0604020202020204" pitchFamily="34" charset="0"/>
              <a:buChar char="•"/>
            </a:pPr>
            <a:r>
              <a:rPr lang="en-US" dirty="0">
                <a:solidFill>
                  <a:srgbClr val="0000FF"/>
                </a:solidFill>
              </a:rPr>
              <a:t>Solve long-term problems within short tenures</a:t>
            </a:r>
          </a:p>
          <a:p>
            <a:pPr marL="285750" indent="-285750">
              <a:buFont typeface="Arial" panose="020B0604020202020204" pitchFamily="34" charset="0"/>
              <a:buChar char="•"/>
            </a:pPr>
            <a:endParaRPr lang="en-US" dirty="0">
              <a:solidFill>
                <a:srgbClr val="0000FF"/>
              </a:solidFill>
            </a:endParaRPr>
          </a:p>
          <a:p>
            <a:pPr marL="285750" indent="-285750">
              <a:buFont typeface="Arial" panose="020B0604020202020204" pitchFamily="34" charset="0"/>
              <a:buChar char="•"/>
            </a:pPr>
            <a:r>
              <a:rPr lang="en-US" dirty="0">
                <a:solidFill>
                  <a:srgbClr val="0000FF"/>
                </a:solidFill>
              </a:rPr>
              <a:t>Impact campus wide with silo-sized budgets</a:t>
            </a:r>
          </a:p>
          <a:p>
            <a:pPr marL="285750" indent="-285750">
              <a:buFont typeface="Arial" panose="020B0604020202020204" pitchFamily="34" charset="0"/>
              <a:buChar char="•"/>
            </a:pPr>
            <a:endParaRPr lang="en-US" dirty="0">
              <a:solidFill>
                <a:srgbClr val="0000FF"/>
              </a:solidFill>
            </a:endParaRPr>
          </a:p>
          <a:p>
            <a:pPr marL="285750" indent="-285750">
              <a:buFont typeface="Arial" panose="020B0604020202020204" pitchFamily="34" charset="0"/>
              <a:buChar char="•"/>
            </a:pPr>
            <a:r>
              <a:rPr lang="en-US" dirty="0">
                <a:solidFill>
                  <a:srgbClr val="0000FF"/>
                </a:solidFill>
              </a:rPr>
              <a:t>Reveal truth without exposing the past</a:t>
            </a:r>
          </a:p>
        </p:txBody>
      </p:sp>
      <p:sp>
        <p:nvSpPr>
          <p:cNvPr id="6" name="TextBox 5">
            <a:extLst>
              <a:ext uri="{FF2B5EF4-FFF2-40B4-BE49-F238E27FC236}">
                <a16:creationId xmlns:a16="http://schemas.microsoft.com/office/drawing/2014/main" id="{F2D3E5AC-E707-4E6D-B08B-82A4757B8F27}"/>
              </a:ext>
            </a:extLst>
          </p:cNvPr>
          <p:cNvSpPr txBox="1"/>
          <p:nvPr/>
        </p:nvSpPr>
        <p:spPr>
          <a:xfrm>
            <a:off x="8424672" y="394536"/>
            <a:ext cx="2962656" cy="4801314"/>
          </a:xfrm>
          <a:prstGeom prst="rect">
            <a:avLst/>
          </a:prstGeom>
          <a:noFill/>
        </p:spPr>
        <p:txBody>
          <a:bodyPr wrap="square" rtlCol="0">
            <a:spAutoFit/>
          </a:bodyPr>
          <a:lstStyle/>
          <a:p>
            <a:r>
              <a:rPr lang="en-US" dirty="0">
                <a:solidFill>
                  <a:srgbClr val="0000FF"/>
                </a:solidFill>
              </a:rPr>
              <a:t>Diversity Professional </a:t>
            </a:r>
            <a:r>
              <a:rPr lang="en-US" b="1" dirty="0"/>
              <a:t>Imperatives</a:t>
            </a:r>
            <a:r>
              <a:rPr lang="en-US" dirty="0">
                <a:solidFill>
                  <a:srgbClr val="0000FF"/>
                </a:solidFill>
              </a:rPr>
              <a:t>:</a:t>
            </a:r>
          </a:p>
          <a:p>
            <a:endParaRPr lang="en-US" dirty="0">
              <a:solidFill>
                <a:srgbClr val="0000FF"/>
              </a:solidFill>
            </a:endParaRPr>
          </a:p>
          <a:p>
            <a:pPr marL="285750" indent="-285750">
              <a:buFont typeface="Arial" panose="020B0604020202020204" pitchFamily="34" charset="0"/>
              <a:buChar char="•"/>
            </a:pPr>
            <a:r>
              <a:rPr lang="en-US" dirty="0">
                <a:solidFill>
                  <a:srgbClr val="0000FF"/>
                </a:solidFill>
              </a:rPr>
              <a:t>Address the predisposition about diversity leadership</a:t>
            </a:r>
          </a:p>
          <a:p>
            <a:pPr marL="285750" indent="-285750">
              <a:buFont typeface="Arial" panose="020B0604020202020204" pitchFamily="34" charset="0"/>
              <a:buChar char="•"/>
            </a:pPr>
            <a:endParaRPr lang="en-US" dirty="0">
              <a:solidFill>
                <a:srgbClr val="0000FF"/>
              </a:solidFill>
            </a:endParaRPr>
          </a:p>
          <a:p>
            <a:pPr marL="285750" indent="-285750">
              <a:buFont typeface="Arial" panose="020B0604020202020204" pitchFamily="34" charset="0"/>
              <a:buChar char="•"/>
            </a:pPr>
            <a:r>
              <a:rPr lang="en-US" dirty="0">
                <a:solidFill>
                  <a:srgbClr val="0000FF"/>
                </a:solidFill>
              </a:rPr>
              <a:t>Establish an executive presence</a:t>
            </a:r>
          </a:p>
          <a:p>
            <a:pPr marL="285750" indent="-285750">
              <a:buFont typeface="Arial" panose="020B0604020202020204" pitchFamily="34" charset="0"/>
              <a:buChar char="•"/>
            </a:pPr>
            <a:endParaRPr lang="en-US" dirty="0">
              <a:solidFill>
                <a:srgbClr val="0000FF"/>
              </a:solidFill>
            </a:endParaRPr>
          </a:p>
          <a:p>
            <a:pPr marL="285750" indent="-285750">
              <a:buFont typeface="Arial" panose="020B0604020202020204" pitchFamily="34" charset="0"/>
              <a:buChar char="•"/>
            </a:pPr>
            <a:r>
              <a:rPr lang="en-US" dirty="0">
                <a:solidFill>
                  <a:srgbClr val="0000FF"/>
                </a:solidFill>
              </a:rPr>
              <a:t>Learn why their hire took place</a:t>
            </a:r>
          </a:p>
          <a:p>
            <a:pPr marL="285750" indent="-285750">
              <a:buFont typeface="Arial" panose="020B0604020202020204" pitchFamily="34" charset="0"/>
              <a:buChar char="•"/>
            </a:pPr>
            <a:endParaRPr lang="en-US" dirty="0">
              <a:solidFill>
                <a:srgbClr val="0000FF"/>
              </a:solidFill>
            </a:endParaRPr>
          </a:p>
          <a:p>
            <a:pPr marL="285750" indent="-285750">
              <a:buFont typeface="Arial" panose="020B0604020202020204" pitchFamily="34" charset="0"/>
              <a:buChar char="•"/>
            </a:pPr>
            <a:r>
              <a:rPr lang="en-US" dirty="0">
                <a:solidFill>
                  <a:srgbClr val="0000FF"/>
                </a:solidFill>
              </a:rPr>
              <a:t>Gain deep understanding of how fundamental change occurs</a:t>
            </a:r>
          </a:p>
        </p:txBody>
      </p:sp>
    </p:spTree>
    <p:extLst>
      <p:ext uri="{BB962C8B-B14F-4D97-AF65-F5344CB8AC3E}">
        <p14:creationId xmlns:p14="http://schemas.microsoft.com/office/powerpoint/2010/main" val="153496793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down)">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1000"/>
                                        <p:tgtEl>
                                          <p:spTgt spid="6">
                                            <p:txEl>
                                              <p:pRg st="2" end="2"/>
                                            </p:txEl>
                                          </p:spTgt>
                                        </p:tgtEl>
                                      </p:cBhvr>
                                    </p:animEffect>
                                    <p:anim calcmode="lin" valueType="num">
                                      <p:cBhvr>
                                        <p:cTn id="5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1000"/>
                                        <p:tgtEl>
                                          <p:spTgt spid="6">
                                            <p:txEl>
                                              <p:pRg st="4" end="4"/>
                                            </p:txEl>
                                          </p:spTgt>
                                        </p:tgtEl>
                                      </p:cBhvr>
                                    </p:animEffect>
                                    <p:anim calcmode="lin" valueType="num">
                                      <p:cBhvr>
                                        <p:cTn id="6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6" end="6"/>
                                            </p:txEl>
                                          </p:spTgt>
                                        </p:tgtEl>
                                        <p:attrNameLst>
                                          <p:attrName>style.visibility</p:attrName>
                                        </p:attrNameLst>
                                      </p:cBhvr>
                                      <p:to>
                                        <p:strVal val="visible"/>
                                      </p:to>
                                    </p:set>
                                    <p:animEffect transition="in" filter="fade">
                                      <p:cBhvr>
                                        <p:cTn id="66" dur="1000"/>
                                        <p:tgtEl>
                                          <p:spTgt spid="6">
                                            <p:txEl>
                                              <p:pRg st="6" end="6"/>
                                            </p:txEl>
                                          </p:spTgt>
                                        </p:tgtEl>
                                      </p:cBhvr>
                                    </p:animEffect>
                                    <p:anim calcmode="lin" valueType="num">
                                      <p:cBhvr>
                                        <p:cTn id="6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6">
                                            <p:txEl>
                                              <p:pRg st="8" end="8"/>
                                            </p:txEl>
                                          </p:spTgt>
                                        </p:tgtEl>
                                        <p:attrNameLst>
                                          <p:attrName>style.visibility</p:attrName>
                                        </p:attrNameLst>
                                      </p:cBhvr>
                                      <p:to>
                                        <p:strVal val="visible"/>
                                      </p:to>
                                    </p:set>
                                    <p:animEffect transition="in" filter="fade">
                                      <p:cBhvr>
                                        <p:cTn id="73" dur="1000"/>
                                        <p:tgtEl>
                                          <p:spTgt spid="6">
                                            <p:txEl>
                                              <p:pRg st="8" end="8"/>
                                            </p:txEl>
                                          </p:spTgt>
                                        </p:tgtEl>
                                      </p:cBhvr>
                                    </p:animEffect>
                                    <p:anim calcmode="lin" valueType="num">
                                      <p:cBhvr>
                                        <p:cTn id="7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812984" y="4907956"/>
            <a:ext cx="7161340" cy="1520276"/>
          </a:xfrm>
        </p:spPr>
        <p:txBody>
          <a:bodyPr>
            <a:normAutofit fontScale="90000"/>
          </a:bodyPr>
          <a:lstStyle/>
          <a:p>
            <a:r>
              <a:rPr lang="en-US" dirty="0"/>
              <a:t>The DIVERSITY Professional: </a:t>
            </a:r>
            <a:br>
              <a:rPr lang="en-US" dirty="0"/>
            </a:br>
            <a:r>
              <a:rPr lang="en-US" dirty="0"/>
              <a:t>a new idea in an old PARADIGM</a:t>
            </a:r>
          </a:p>
        </p:txBody>
      </p:sp>
      <p:sp>
        <p:nvSpPr>
          <p:cNvPr id="4" name="Rectangle 3">
            <a:extLst>
              <a:ext uri="{FF2B5EF4-FFF2-40B4-BE49-F238E27FC236}">
                <a16:creationId xmlns:a16="http://schemas.microsoft.com/office/drawing/2014/main" id="{0444A034-0913-4468-A95B-DA8DBA9C54BA}"/>
              </a:ext>
            </a:extLst>
          </p:cNvPr>
          <p:cNvSpPr/>
          <p:nvPr/>
        </p:nvSpPr>
        <p:spPr>
          <a:xfrm>
            <a:off x="812984" y="429768"/>
            <a:ext cx="8587047" cy="2185214"/>
          </a:xfrm>
          <a:prstGeom prst="rect">
            <a:avLst/>
          </a:prstGeom>
        </p:spPr>
        <p:txBody>
          <a:bodyPr wrap="square">
            <a:spAutoFit/>
          </a:bodyPr>
          <a:lstStyle/>
          <a:p>
            <a:pPr marL="0" marR="0">
              <a:spcBef>
                <a:spcPts val="0"/>
              </a:spcBef>
              <a:spcAft>
                <a:spcPts val="0"/>
              </a:spcAft>
            </a:pPr>
            <a:r>
              <a:rPr lang="en-US" b="1" dirty="0">
                <a:ea typeface="Calibri" panose="020F0502020204030204" pitchFamily="34" charset="0"/>
                <a:cs typeface="Times New Roman" panose="02020603050405020304" pitchFamily="18" charset="0"/>
              </a:rPr>
              <a:t>Paradigm </a:t>
            </a:r>
            <a:r>
              <a:rPr lang="en-US" dirty="0">
                <a:ea typeface="Calibri" panose="020F0502020204030204" pitchFamily="34" charset="0"/>
                <a:cs typeface="Times New Roman" panose="02020603050405020304" pitchFamily="18" charset="0"/>
              </a:rPr>
              <a:t>– Patterns, processes and practices that form rules for recognition, expertise, support, equity, and problem solving.</a:t>
            </a:r>
            <a:r>
              <a:rPr lang="en-US" sz="1600" dirty="0">
                <a:ea typeface="Calibri" panose="020F0502020204030204" pitchFamily="34" charset="0"/>
                <a:cs typeface="Times New Roman" panose="02020603050405020304" pitchFamily="18" charset="0"/>
              </a:rPr>
              <a:t>   They do two things: </a:t>
            </a:r>
          </a:p>
          <a:p>
            <a:pPr marL="342900" marR="0" indent="-342900">
              <a:spcBef>
                <a:spcPts val="0"/>
              </a:spcBef>
              <a:spcAft>
                <a:spcPts val="0"/>
              </a:spcAft>
              <a:buFont typeface="+mj-lt"/>
              <a:buAutoNum type="arabicPeriod"/>
            </a:pPr>
            <a:r>
              <a:rPr lang="en-US" sz="1600" dirty="0">
                <a:effectLst/>
                <a:ea typeface="Calibri" panose="020F0502020204030204" pitchFamily="34" charset="0"/>
                <a:cs typeface="Times New Roman" panose="02020603050405020304" pitchFamily="18" charset="0"/>
              </a:rPr>
              <a:t>Establish limits or boundaries – just like a pattern establishes edges</a:t>
            </a:r>
          </a:p>
          <a:p>
            <a:pPr marL="342900" marR="0" indent="-342900">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Guides behaviors associated with success within the boundaries </a:t>
            </a:r>
          </a:p>
          <a:p>
            <a:pPr marR="0">
              <a:spcBef>
                <a:spcPts val="0"/>
              </a:spcBef>
              <a:spcAft>
                <a:spcPts val="0"/>
              </a:spcAft>
            </a:pPr>
            <a:endParaRPr lang="en-US" sz="1600" dirty="0">
              <a:effectLst/>
              <a:ea typeface="Calibri" panose="020F0502020204030204" pitchFamily="34" charset="0"/>
              <a:cs typeface="Times New Roman" panose="02020603050405020304" pitchFamily="18" charset="0"/>
            </a:endParaRPr>
          </a:p>
          <a:p>
            <a:pPr marR="0">
              <a:spcBef>
                <a:spcPts val="0"/>
              </a:spcBef>
              <a:spcAft>
                <a:spcPts val="0"/>
              </a:spcAft>
            </a:pPr>
            <a:r>
              <a:rPr lang="en-US" b="1" dirty="0">
                <a:solidFill>
                  <a:prstClr val="white"/>
                </a:solidFill>
                <a:ea typeface="Calibri" panose="020F0502020204030204" pitchFamily="34" charset="0"/>
                <a:cs typeface="Times New Roman" panose="02020603050405020304" pitchFamily="18" charset="0"/>
              </a:rPr>
              <a:t>Paradigm Shift </a:t>
            </a:r>
            <a:r>
              <a:rPr lang="en-US" dirty="0">
                <a:solidFill>
                  <a:prstClr val="white"/>
                </a:solidFill>
                <a:ea typeface="Calibri" panose="020F0502020204030204" pitchFamily="34" charset="0"/>
                <a:cs typeface="Times New Roman" panose="02020603050405020304" pitchFamily="18" charset="0"/>
              </a:rPr>
              <a:t>– Operation under a new set of rules</a:t>
            </a:r>
          </a:p>
          <a:p>
            <a:pPr marR="0">
              <a:spcBef>
                <a:spcPts val="0"/>
              </a:spcBef>
              <a:spcAft>
                <a:spcPts val="0"/>
              </a:spcAft>
            </a:pPr>
            <a:r>
              <a:rPr lang="en-US" sz="1800" b="1" dirty="0">
                <a:solidFill>
                  <a:prstClr val="white"/>
                </a:solidFill>
                <a:effectLst/>
                <a:ea typeface="Calibri" panose="020F0502020204030204" pitchFamily="34" charset="0"/>
                <a:cs typeface="Times New Roman" panose="02020603050405020304" pitchFamily="18" charset="0"/>
              </a:rPr>
              <a:t>Paradigm Paralysis </a:t>
            </a:r>
            <a:r>
              <a:rPr lang="en-US" sz="1800" dirty="0">
                <a:solidFill>
                  <a:prstClr val="white"/>
                </a:solidFill>
                <a:effectLst/>
                <a:ea typeface="Calibri" panose="020F0502020204030204" pitchFamily="34" charset="0"/>
                <a:cs typeface="Times New Roman" panose="02020603050405020304" pitchFamily="18" charset="0"/>
              </a:rPr>
              <a:t>– Stuck in the comfort of the current rules.</a:t>
            </a:r>
            <a:endParaRPr lang="en-US" sz="18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F8254A8-BC29-40A7-9CDF-B4951788A9A8}"/>
              </a:ext>
            </a:extLst>
          </p:cNvPr>
          <p:cNvSpPr txBox="1"/>
          <p:nvPr/>
        </p:nvSpPr>
        <p:spPr>
          <a:xfrm>
            <a:off x="812984" y="3022805"/>
            <a:ext cx="4740473" cy="1477328"/>
          </a:xfrm>
          <a:prstGeom prst="rect">
            <a:avLst/>
          </a:prstGeom>
          <a:noFill/>
        </p:spPr>
        <p:txBody>
          <a:bodyPr wrap="square" rtlCol="0">
            <a:spAutoFit/>
          </a:bodyPr>
          <a:lstStyle/>
          <a:p>
            <a:r>
              <a:rPr lang="en-US" dirty="0"/>
              <a:t>Few [institutions] are able to participate in the next wave of [diversity leadership and education] because they are blinded by the business at hand.” </a:t>
            </a:r>
          </a:p>
          <a:p>
            <a:r>
              <a:rPr lang="en-US" dirty="0"/>
              <a:t>– Edson deCastro, 1978</a:t>
            </a:r>
          </a:p>
        </p:txBody>
      </p:sp>
      <p:pic>
        <p:nvPicPr>
          <p:cNvPr id="7" name="Picture 6">
            <a:extLst>
              <a:ext uri="{FF2B5EF4-FFF2-40B4-BE49-F238E27FC236}">
                <a16:creationId xmlns:a16="http://schemas.microsoft.com/office/drawing/2014/main" id="{B36BA8EE-3454-4241-A1A3-C2E591E7979C}"/>
              </a:ext>
            </a:extLst>
          </p:cNvPr>
          <p:cNvPicPr>
            <a:picLocks noChangeAspect="1"/>
          </p:cNvPicPr>
          <p:nvPr/>
        </p:nvPicPr>
        <p:blipFill>
          <a:blip r:embed="rId3"/>
          <a:srcRect/>
          <a:stretch/>
        </p:blipFill>
        <p:spPr>
          <a:xfrm>
            <a:off x="5497077" y="2614982"/>
            <a:ext cx="6632005" cy="2610470"/>
          </a:xfrm>
          <a:prstGeom prst="rect">
            <a:avLst/>
          </a:prstGeom>
        </p:spPr>
      </p:pic>
    </p:spTree>
    <p:extLst>
      <p:ext uri="{BB962C8B-B14F-4D97-AF65-F5344CB8AC3E}">
        <p14:creationId xmlns:p14="http://schemas.microsoft.com/office/powerpoint/2010/main" val="37058142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down)">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down)">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7" descr="conductor.jpg">
            <a:extLst>
              <a:ext uri="{FF2B5EF4-FFF2-40B4-BE49-F238E27FC236}">
                <a16:creationId xmlns:a16="http://schemas.microsoft.com/office/drawing/2014/main" id="{56FCEC73-21A4-4B66-B851-2C553A403B5B}"/>
              </a:ext>
            </a:extLst>
          </p:cNvPr>
          <p:cNvPicPr>
            <a:picLocks noChangeAspect="1"/>
          </p:cNvPicPr>
          <p:nvPr/>
        </p:nvPicPr>
        <p:blipFill rotWithShape="1">
          <a:blip r:embed="rId2">
            <a:grayscl/>
          </a:blip>
          <a:srcRect t="9777" b="1291"/>
          <a:stretch/>
        </p:blipFill>
        <p:spPr bwMode="auto">
          <a:xfrm>
            <a:off x="-12700" y="10"/>
            <a:ext cx="12192000" cy="6857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5" name="Rectangle 14">
            <a:extLst>
              <a:ext uri="{FF2B5EF4-FFF2-40B4-BE49-F238E27FC236}">
                <a16:creationId xmlns:a16="http://schemas.microsoft.com/office/drawing/2014/main" id="{8735A508-2662-409F-B5A3-AEA22CE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7">
            <a:extLst>
              <a:ext uri="{FF2B5EF4-FFF2-40B4-BE49-F238E27FC236}">
                <a16:creationId xmlns:a16="http://schemas.microsoft.com/office/drawing/2014/main" id="{CB8B592B-E5AA-4055-8CB3-6AEDB35A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54A1EA-1471-4A61-AF72-AF4EF5FFB8E7}"/>
              </a:ext>
            </a:extLst>
          </p:cNvPr>
          <p:cNvSpPr>
            <a:spLocks noGrp="1"/>
          </p:cNvSpPr>
          <p:nvPr>
            <p:ph type="title"/>
          </p:nvPr>
        </p:nvSpPr>
        <p:spPr>
          <a:xfrm>
            <a:off x="684212" y="4487332"/>
            <a:ext cx="8761446" cy="1507067"/>
          </a:xfrm>
        </p:spPr>
        <p:txBody>
          <a:bodyPr vert="horz" lIns="91440" tIns="45720" rIns="91440" bIns="45720" rtlCol="0" anchor="ctr">
            <a:normAutofit/>
          </a:bodyPr>
          <a:lstStyle/>
          <a:p>
            <a:r>
              <a:rPr lang="en-US" dirty="0"/>
              <a:t>What should diversity leaders do?</a:t>
            </a:r>
          </a:p>
        </p:txBody>
      </p:sp>
      <p:sp>
        <p:nvSpPr>
          <p:cNvPr id="5" name="TextBox 4">
            <a:extLst>
              <a:ext uri="{FF2B5EF4-FFF2-40B4-BE49-F238E27FC236}">
                <a16:creationId xmlns:a16="http://schemas.microsoft.com/office/drawing/2014/main" id="{20B14C92-AFC6-4914-B77C-F1356F199C8B}"/>
              </a:ext>
            </a:extLst>
          </p:cNvPr>
          <p:cNvSpPr txBox="1"/>
          <p:nvPr/>
        </p:nvSpPr>
        <p:spPr>
          <a:xfrm>
            <a:off x="684212" y="685800"/>
            <a:ext cx="8534400"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r>
              <a:rPr lang="en-US" sz="4000" dirty="0"/>
              <a:t>“If your actions inspire others to </a:t>
            </a:r>
            <a:r>
              <a:rPr lang="en-US" sz="4000" dirty="0">
                <a:solidFill>
                  <a:srgbClr val="0000FF"/>
                </a:solidFill>
              </a:rPr>
              <a:t>dream</a:t>
            </a:r>
            <a:r>
              <a:rPr lang="en-US" sz="4000" dirty="0"/>
              <a:t> more, </a:t>
            </a:r>
            <a:r>
              <a:rPr lang="en-US" sz="4000" dirty="0">
                <a:solidFill>
                  <a:srgbClr val="0000FF"/>
                </a:solidFill>
              </a:rPr>
              <a:t>learn</a:t>
            </a:r>
            <a:r>
              <a:rPr lang="en-US" sz="4000" dirty="0"/>
              <a:t> more, </a:t>
            </a:r>
            <a:r>
              <a:rPr lang="en-US" sz="4000" dirty="0">
                <a:solidFill>
                  <a:srgbClr val="0000FF"/>
                </a:solidFill>
              </a:rPr>
              <a:t>do</a:t>
            </a:r>
            <a:r>
              <a:rPr lang="en-US" sz="4000" dirty="0"/>
              <a:t> more, and become more, you are a leader.”</a:t>
            </a:r>
          </a:p>
          <a:p>
            <a:pPr>
              <a:spcBef>
                <a:spcPct val="20000"/>
              </a:spcBef>
              <a:spcAft>
                <a:spcPts val="600"/>
              </a:spcAft>
              <a:buClr>
                <a:schemeClr val="tx1"/>
              </a:buClr>
              <a:buSzPct val="80000"/>
              <a:buFont typeface="Wingdings 3" panose="05040102010807070707" pitchFamily="18" charset="2"/>
              <a:buChar char=""/>
            </a:pPr>
            <a:endParaRPr lang="en-US" dirty="0"/>
          </a:p>
          <a:p>
            <a:pPr>
              <a:spcBef>
                <a:spcPct val="20000"/>
              </a:spcBef>
              <a:spcAft>
                <a:spcPts val="600"/>
              </a:spcAft>
              <a:buClr>
                <a:schemeClr val="tx1"/>
              </a:buClr>
              <a:buSzPct val="80000"/>
            </a:pPr>
            <a:r>
              <a:rPr lang="en-US" dirty="0"/>
              <a:t>John Quincy Adams</a:t>
            </a:r>
          </a:p>
        </p:txBody>
      </p:sp>
      <p:grpSp>
        <p:nvGrpSpPr>
          <p:cNvPr id="19" name="Group 18">
            <a:extLst>
              <a:ext uri="{FF2B5EF4-FFF2-40B4-BE49-F238E27FC236}">
                <a16:creationId xmlns:a16="http://schemas.microsoft.com/office/drawing/2014/main" id="{6E8443E6-406A-4E9D-BBDF-18D82C7E57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20" name="Straight Connector 19">
              <a:extLst>
                <a:ext uri="{FF2B5EF4-FFF2-40B4-BE49-F238E27FC236}">
                  <a16:creationId xmlns:a16="http://schemas.microsoft.com/office/drawing/2014/main" id="{31BA182A-2104-4C55-A000-6A17CB398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7FCCA59-6939-4760-9F82-2FC2E686F5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FB56C56-4387-44BD-B03A-5191625A5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F6CE9C-E697-4BCF-9715-53021444C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5D51363-57A9-46E1-8441-64EAF401C3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a:extLst>
              <a:ext uri="{FF2B5EF4-FFF2-40B4-BE49-F238E27FC236}">
                <a16:creationId xmlns:a16="http://schemas.microsoft.com/office/drawing/2014/main" id="{D86CB4B6-968F-4529-8E22-615666DF2A7D}"/>
              </a:ext>
            </a:extLst>
          </p:cNvPr>
          <p:cNvPicPr>
            <a:picLocks noChangeAspect="1"/>
          </p:cNvPicPr>
          <p:nvPr/>
        </p:nvPicPr>
        <p:blipFill>
          <a:blip r:embed="rId3"/>
          <a:srcRect/>
          <a:stretch/>
        </p:blipFill>
        <p:spPr>
          <a:xfrm>
            <a:off x="10966613" y="5547520"/>
            <a:ext cx="657395" cy="822853"/>
          </a:xfrm>
          <a:prstGeom prst="rect">
            <a:avLst/>
          </a:prstGeom>
        </p:spPr>
      </p:pic>
    </p:spTree>
    <p:extLst>
      <p:ext uri="{BB962C8B-B14F-4D97-AF65-F5344CB8AC3E}">
        <p14:creationId xmlns:p14="http://schemas.microsoft.com/office/powerpoint/2010/main" val="37438780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7" descr="conductor.jpg">
            <a:extLst>
              <a:ext uri="{FF2B5EF4-FFF2-40B4-BE49-F238E27FC236}">
                <a16:creationId xmlns:a16="http://schemas.microsoft.com/office/drawing/2014/main" id="{56FCEC73-21A4-4B66-B851-2C553A403B5B}"/>
              </a:ext>
            </a:extLst>
          </p:cNvPr>
          <p:cNvPicPr>
            <a:picLocks noChangeAspect="1"/>
          </p:cNvPicPr>
          <p:nvPr/>
        </p:nvPicPr>
        <p:blipFill rotWithShape="1">
          <a:blip r:embed="rId2">
            <a:grayscl/>
          </a:blip>
          <a:srcRect t="9777" b="1291"/>
          <a:stretch/>
        </p:blipFill>
        <p:spPr bwMode="auto">
          <a:xfrm>
            <a:off x="-12700" y="10"/>
            <a:ext cx="12192000" cy="6857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5" name="Rectangle 14">
            <a:extLst>
              <a:ext uri="{FF2B5EF4-FFF2-40B4-BE49-F238E27FC236}">
                <a16:creationId xmlns:a16="http://schemas.microsoft.com/office/drawing/2014/main" id="{8735A508-2662-409F-B5A3-AEA22CE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7">
            <a:extLst>
              <a:ext uri="{FF2B5EF4-FFF2-40B4-BE49-F238E27FC236}">
                <a16:creationId xmlns:a16="http://schemas.microsoft.com/office/drawing/2014/main" id="{CB8B592B-E5AA-4055-8CB3-6AEDB35A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54A1EA-1471-4A61-AF72-AF4EF5FFB8E7}"/>
              </a:ext>
            </a:extLst>
          </p:cNvPr>
          <p:cNvSpPr>
            <a:spLocks noGrp="1"/>
          </p:cNvSpPr>
          <p:nvPr>
            <p:ph type="title"/>
          </p:nvPr>
        </p:nvSpPr>
        <p:spPr>
          <a:xfrm>
            <a:off x="684212" y="4487332"/>
            <a:ext cx="8761446" cy="1507067"/>
          </a:xfrm>
        </p:spPr>
        <p:txBody>
          <a:bodyPr vert="horz" lIns="91440" tIns="45720" rIns="91440" bIns="45720" rtlCol="0" anchor="ctr">
            <a:normAutofit/>
          </a:bodyPr>
          <a:lstStyle/>
          <a:p>
            <a:r>
              <a:rPr lang="en-US" dirty="0"/>
              <a:t>What should diversity leaders do?</a:t>
            </a:r>
          </a:p>
        </p:txBody>
      </p:sp>
      <p:grpSp>
        <p:nvGrpSpPr>
          <p:cNvPr id="19" name="Group 18">
            <a:extLst>
              <a:ext uri="{FF2B5EF4-FFF2-40B4-BE49-F238E27FC236}">
                <a16:creationId xmlns:a16="http://schemas.microsoft.com/office/drawing/2014/main" id="{6E8443E6-406A-4E9D-BBDF-18D82C7E57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20" name="Straight Connector 19">
              <a:extLst>
                <a:ext uri="{FF2B5EF4-FFF2-40B4-BE49-F238E27FC236}">
                  <a16:creationId xmlns:a16="http://schemas.microsoft.com/office/drawing/2014/main" id="{31BA182A-2104-4C55-A000-6A17CB398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7FCCA59-6939-4760-9F82-2FC2E686F5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FB56C56-4387-44BD-B03A-5191625A5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F6CE9C-E697-4BCF-9715-53021444C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5D51363-57A9-46E1-8441-64EAF401C3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a:extLst>
              <a:ext uri="{FF2B5EF4-FFF2-40B4-BE49-F238E27FC236}">
                <a16:creationId xmlns:a16="http://schemas.microsoft.com/office/drawing/2014/main" id="{D86CB4B6-968F-4529-8E22-615666DF2A7D}"/>
              </a:ext>
            </a:extLst>
          </p:cNvPr>
          <p:cNvPicPr>
            <a:picLocks noChangeAspect="1"/>
          </p:cNvPicPr>
          <p:nvPr/>
        </p:nvPicPr>
        <p:blipFill>
          <a:blip r:embed="rId3"/>
          <a:srcRect/>
          <a:stretch/>
        </p:blipFill>
        <p:spPr>
          <a:xfrm>
            <a:off x="10966613" y="5547520"/>
            <a:ext cx="657395" cy="822853"/>
          </a:xfrm>
          <a:prstGeom prst="rect">
            <a:avLst/>
          </a:prstGeom>
        </p:spPr>
      </p:pic>
      <p:sp>
        <p:nvSpPr>
          <p:cNvPr id="14" name="Rectangle 3">
            <a:extLst>
              <a:ext uri="{FF2B5EF4-FFF2-40B4-BE49-F238E27FC236}">
                <a16:creationId xmlns:a16="http://schemas.microsoft.com/office/drawing/2014/main" id="{92AFA6F9-6746-4AB6-978B-590AF77EDB5D}"/>
              </a:ext>
            </a:extLst>
          </p:cNvPr>
          <p:cNvSpPr txBox="1">
            <a:spLocks noChangeArrowheads="1"/>
          </p:cNvSpPr>
          <p:nvPr/>
        </p:nvSpPr>
        <p:spPr>
          <a:xfrm>
            <a:off x="933192" y="465138"/>
            <a:ext cx="9139000" cy="432117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3911" dirty="0">
                <a:latin typeface="Century Gothic" panose="020B0502020202020204" pitchFamily="34" charset="0"/>
              </a:rPr>
              <a:t>Provide vision </a:t>
            </a:r>
          </a:p>
          <a:p>
            <a:pPr>
              <a:defRPr/>
            </a:pPr>
            <a:r>
              <a:rPr lang="en-US" sz="3911" dirty="0">
                <a:latin typeface="Century Gothic" panose="020B0502020202020204" pitchFamily="34" charset="0"/>
              </a:rPr>
              <a:t>Lead </a:t>
            </a:r>
            <a:r>
              <a:rPr lang="en-US" sz="2000" dirty="0">
                <a:latin typeface="Century Gothic" panose="020B0502020202020204" pitchFamily="34" charset="0"/>
              </a:rPr>
              <a:t>(to the future)</a:t>
            </a:r>
            <a:r>
              <a:rPr lang="en-US" sz="3911" dirty="0">
                <a:latin typeface="Century Gothic" panose="020B0502020202020204" pitchFamily="34" charset="0"/>
              </a:rPr>
              <a:t>and manage </a:t>
            </a:r>
            <a:r>
              <a:rPr lang="en-US" sz="2000" dirty="0">
                <a:latin typeface="Century Gothic" panose="020B0502020202020204" pitchFamily="34" charset="0"/>
              </a:rPr>
              <a:t>(the present)</a:t>
            </a:r>
          </a:p>
          <a:p>
            <a:pPr>
              <a:defRPr/>
            </a:pPr>
            <a:r>
              <a:rPr lang="en-US" sz="3911" dirty="0">
                <a:latin typeface="Century Gothic" panose="020B0502020202020204" pitchFamily="34" charset="0"/>
              </a:rPr>
              <a:t>Interpret the environment </a:t>
            </a:r>
            <a:r>
              <a:rPr lang="en-US" sz="2000" dirty="0">
                <a:latin typeface="Century Gothic" panose="020B0502020202020204" pitchFamily="34" charset="0"/>
              </a:rPr>
              <a:t>(explore context)</a:t>
            </a:r>
          </a:p>
          <a:p>
            <a:pPr>
              <a:defRPr/>
            </a:pPr>
            <a:r>
              <a:rPr lang="en-US" sz="3911" dirty="0">
                <a:latin typeface="Century Gothic" panose="020B0502020202020204" pitchFamily="34" charset="0"/>
              </a:rPr>
              <a:t>Empower &amp; create teams </a:t>
            </a:r>
            <a:r>
              <a:rPr lang="en-US" sz="2000" dirty="0">
                <a:latin typeface="Century Gothic" panose="020B0502020202020204" pitchFamily="34" charset="0"/>
              </a:rPr>
              <a:t>(power dynamics)</a:t>
            </a:r>
          </a:p>
          <a:p>
            <a:pPr>
              <a:defRPr/>
            </a:pPr>
            <a:r>
              <a:rPr lang="en-US" sz="3911" dirty="0">
                <a:latin typeface="Century Gothic" panose="020B0502020202020204" pitchFamily="34" charset="0"/>
              </a:rPr>
              <a:t>Engage communities</a:t>
            </a:r>
          </a:p>
          <a:p>
            <a:pPr>
              <a:defRPr/>
            </a:pPr>
            <a:r>
              <a:rPr lang="en-US" sz="3911" dirty="0">
                <a:latin typeface="Century Gothic" panose="020B0502020202020204" pitchFamily="34" charset="0"/>
              </a:rPr>
              <a:t>Model behavior</a:t>
            </a:r>
          </a:p>
        </p:txBody>
      </p:sp>
    </p:spTree>
    <p:extLst>
      <p:ext uri="{BB962C8B-B14F-4D97-AF65-F5344CB8AC3E}">
        <p14:creationId xmlns:p14="http://schemas.microsoft.com/office/powerpoint/2010/main" val="14634469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F870EE41-9659-462F-8C54-D7010DD3A28C}"/>
              </a:ext>
            </a:extLst>
          </p:cNvPr>
          <p:cNvPicPr>
            <a:picLocks noChangeAspect="1"/>
          </p:cNvPicPr>
          <p:nvPr/>
        </p:nvPicPr>
        <p:blipFill rotWithShape="1">
          <a:blip r:embed="rId2"/>
          <a:srcRect t="311" r="1" b="15196"/>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TextBox 2">
            <a:extLst>
              <a:ext uri="{FF2B5EF4-FFF2-40B4-BE49-F238E27FC236}">
                <a16:creationId xmlns:a16="http://schemas.microsoft.com/office/drawing/2014/main" id="{6F83BAF3-9FB8-42B1-85EF-8210C729A5D4}"/>
              </a:ext>
            </a:extLst>
          </p:cNvPr>
          <p:cNvSpPr txBox="1"/>
          <p:nvPr/>
        </p:nvSpPr>
        <p:spPr>
          <a:xfrm>
            <a:off x="6095998" y="685800"/>
            <a:ext cx="4819653"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b="1" dirty="0"/>
              <a:t>Warm-up One: </a:t>
            </a:r>
            <a:r>
              <a:rPr lang="en-US" dirty="0">
                <a:solidFill>
                  <a:schemeClr val="bg2">
                    <a:lumMod val="75000"/>
                  </a:schemeClr>
                </a:solidFill>
              </a:rPr>
              <a:t>Prepare for Resistance to Your Presence as the Idea for Transformation</a:t>
            </a:r>
          </a:p>
        </p:txBody>
      </p:sp>
      <p:grpSp>
        <p:nvGrpSpPr>
          <p:cNvPr id="14" name="Group 13">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a:extLst>
              <a:ext uri="{FF2B5EF4-FFF2-40B4-BE49-F238E27FC236}">
                <a16:creationId xmlns:a16="http://schemas.microsoft.com/office/drawing/2014/main" id="{6FD8C926-0084-4A86-AD62-E4BA6D13AA55}"/>
              </a:ext>
            </a:extLst>
          </p:cNvPr>
          <p:cNvPicPr>
            <a:picLocks noChangeAspect="1"/>
          </p:cNvPicPr>
          <p:nvPr/>
        </p:nvPicPr>
        <p:blipFill>
          <a:blip r:embed="rId3"/>
          <a:srcRect/>
          <a:stretch/>
        </p:blipFill>
        <p:spPr>
          <a:xfrm>
            <a:off x="10966613" y="5547520"/>
            <a:ext cx="657395" cy="822853"/>
          </a:xfrm>
          <a:prstGeom prst="rect">
            <a:avLst/>
          </a:prstGeom>
        </p:spPr>
      </p:pic>
    </p:spTree>
    <p:extLst>
      <p:ext uri="{BB962C8B-B14F-4D97-AF65-F5344CB8AC3E}">
        <p14:creationId xmlns:p14="http://schemas.microsoft.com/office/powerpoint/2010/main" val="66980309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70EE41-9659-462F-8C54-D7010DD3A28C}"/>
              </a:ext>
            </a:extLst>
          </p:cNvPr>
          <p:cNvPicPr>
            <a:picLocks noChangeAspect="1"/>
          </p:cNvPicPr>
          <p:nvPr/>
        </p:nvPicPr>
        <p:blipFill rotWithShape="1">
          <a:blip r:embed="rId2"/>
          <a:srcRect t="7139" b="7139"/>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TextBox 2">
            <a:extLst>
              <a:ext uri="{FF2B5EF4-FFF2-40B4-BE49-F238E27FC236}">
                <a16:creationId xmlns:a16="http://schemas.microsoft.com/office/drawing/2014/main" id="{6F83BAF3-9FB8-42B1-85EF-8210C729A5D4}"/>
              </a:ext>
            </a:extLst>
          </p:cNvPr>
          <p:cNvSpPr txBox="1"/>
          <p:nvPr/>
        </p:nvSpPr>
        <p:spPr>
          <a:xfrm>
            <a:off x="6095998" y="685800"/>
            <a:ext cx="4819653"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b="1" dirty="0"/>
              <a:t>Warm-up Two: </a:t>
            </a:r>
            <a:r>
              <a:rPr lang="en-US" b="1" dirty="0">
                <a:solidFill>
                  <a:schemeClr val="bg2">
                    <a:lumMod val="75000"/>
                  </a:schemeClr>
                </a:solidFill>
              </a:rPr>
              <a:t>Identify </a:t>
            </a:r>
            <a:r>
              <a:rPr lang="en-US" dirty="0">
                <a:solidFill>
                  <a:schemeClr val="bg2">
                    <a:lumMod val="75000"/>
                  </a:schemeClr>
                </a:solidFill>
              </a:rPr>
              <a:t>your impossibilities for targeting, penetration, and elimination</a:t>
            </a:r>
          </a:p>
        </p:txBody>
      </p:sp>
      <p:grpSp>
        <p:nvGrpSpPr>
          <p:cNvPr id="14" name="Group 13">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a:extLst>
              <a:ext uri="{FF2B5EF4-FFF2-40B4-BE49-F238E27FC236}">
                <a16:creationId xmlns:a16="http://schemas.microsoft.com/office/drawing/2014/main" id="{6FD8C926-0084-4A86-AD62-E4BA6D13AA55}"/>
              </a:ext>
            </a:extLst>
          </p:cNvPr>
          <p:cNvPicPr>
            <a:picLocks noChangeAspect="1"/>
          </p:cNvPicPr>
          <p:nvPr/>
        </p:nvPicPr>
        <p:blipFill>
          <a:blip r:embed="rId3"/>
          <a:srcRect/>
          <a:stretch/>
        </p:blipFill>
        <p:spPr>
          <a:xfrm>
            <a:off x="10966613" y="5547520"/>
            <a:ext cx="657395" cy="822853"/>
          </a:xfrm>
          <a:prstGeom prst="rect">
            <a:avLst/>
          </a:prstGeom>
        </p:spPr>
      </p:pic>
    </p:spTree>
    <p:extLst>
      <p:ext uri="{BB962C8B-B14F-4D97-AF65-F5344CB8AC3E}">
        <p14:creationId xmlns:p14="http://schemas.microsoft.com/office/powerpoint/2010/main" val="85661442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589943" y="5342417"/>
            <a:ext cx="8534400" cy="1507067"/>
          </a:xfrm>
        </p:spPr>
        <p:txBody>
          <a:bodyPr>
            <a:normAutofit/>
          </a:bodyPr>
          <a:lstStyle/>
          <a:p>
            <a:r>
              <a:rPr lang="en-US" dirty="0"/>
              <a:t>Continuum to inclusive infrastructure</a:t>
            </a:r>
          </a:p>
        </p:txBody>
      </p:sp>
      <p:grpSp>
        <p:nvGrpSpPr>
          <p:cNvPr id="4" name="Group 3">
            <a:extLst>
              <a:ext uri="{FF2B5EF4-FFF2-40B4-BE49-F238E27FC236}">
                <a16:creationId xmlns:a16="http://schemas.microsoft.com/office/drawing/2014/main" id="{2631BF65-7BBD-4E85-8A33-CE25D03FA92D}"/>
              </a:ext>
            </a:extLst>
          </p:cNvPr>
          <p:cNvGrpSpPr/>
          <p:nvPr/>
        </p:nvGrpSpPr>
        <p:grpSpPr>
          <a:xfrm>
            <a:off x="1462879" y="0"/>
            <a:ext cx="8202591" cy="5457825"/>
            <a:chOff x="219075" y="1400175"/>
            <a:chExt cx="8202591" cy="5457825"/>
          </a:xfrm>
        </p:grpSpPr>
        <p:graphicFrame>
          <p:nvGraphicFramePr>
            <p:cNvPr id="5" name="Diagram 4">
              <a:extLst>
                <a:ext uri="{FF2B5EF4-FFF2-40B4-BE49-F238E27FC236}">
                  <a16:creationId xmlns:a16="http://schemas.microsoft.com/office/drawing/2014/main" id="{E9625EE2-D2C7-418D-B828-5054DEC71F02}"/>
                </a:ext>
              </a:extLst>
            </p:cNvPr>
            <p:cNvGraphicFramePr/>
            <p:nvPr>
              <p:extLst>
                <p:ext uri="{D42A27DB-BD31-4B8C-83A1-F6EECF244321}">
                  <p14:modId xmlns:p14="http://schemas.microsoft.com/office/powerpoint/2010/main" val="1745438580"/>
                </p:ext>
              </p:extLst>
            </p:nvPr>
          </p:nvGraphicFramePr>
          <p:xfrm>
            <a:off x="714375" y="1876425"/>
            <a:ext cx="7707291"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C2ADD44-B7AC-414B-B2E8-34F1AB348805}"/>
                </a:ext>
              </a:extLst>
            </p:cNvPr>
            <p:cNvSpPr txBox="1"/>
            <p:nvPr/>
          </p:nvSpPr>
          <p:spPr>
            <a:xfrm>
              <a:off x="6357938" y="1400175"/>
              <a:ext cx="1751249" cy="584775"/>
            </a:xfrm>
            <a:prstGeom prst="rect">
              <a:avLst/>
            </a:prstGeom>
            <a:noFill/>
          </p:spPr>
          <p:txBody>
            <a:bodyPr wrap="none">
              <a:spAutoFit/>
            </a:bodyPr>
            <a:lstStyle/>
            <a:p>
              <a:pPr>
                <a:defRPr/>
              </a:pPr>
              <a:r>
                <a:rPr lang="en-US" sz="3200" b="1" dirty="0">
                  <a:solidFill>
                    <a:srgbClr val="C00000"/>
                  </a:solidFill>
                  <a:latin typeface="Garamond" panose="02020404030301010803" pitchFamily="18" charset="0"/>
                </a:rPr>
                <a:t>Inclusive</a:t>
              </a:r>
            </a:p>
          </p:txBody>
        </p:sp>
        <p:sp>
          <p:nvSpPr>
            <p:cNvPr id="7" name="TextBox 6">
              <a:extLst>
                <a:ext uri="{FF2B5EF4-FFF2-40B4-BE49-F238E27FC236}">
                  <a16:creationId xmlns:a16="http://schemas.microsoft.com/office/drawing/2014/main" id="{6C335C48-9D6C-4E4E-BBE0-3952A4697A5C}"/>
                </a:ext>
              </a:extLst>
            </p:cNvPr>
            <p:cNvSpPr txBox="1">
              <a:spLocks noChangeArrowheads="1"/>
            </p:cNvSpPr>
            <p:nvPr/>
          </p:nvSpPr>
          <p:spPr bwMode="auto">
            <a:xfrm>
              <a:off x="6357938" y="6366164"/>
              <a:ext cx="1106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eaLnBrk="1" hangingPunct="1">
                <a:spcBef>
                  <a:spcPct val="0"/>
                </a:spcBef>
                <a:buFontTx/>
                <a:buNone/>
              </a:pPr>
              <a:r>
                <a:rPr lang="en-US" altLang="en-US" sz="1200" dirty="0">
                  <a:solidFill>
                    <a:schemeClr val="bg1"/>
                  </a:solidFill>
                  <a:latin typeface="Arial" panose="020B0604020202020204" pitchFamily="34" charset="0"/>
                </a:rPr>
                <a:t>Metzler, 2001</a:t>
              </a:r>
            </a:p>
          </p:txBody>
        </p:sp>
        <p:sp>
          <p:nvSpPr>
            <p:cNvPr id="8" name="TextBox 7">
              <a:extLst>
                <a:ext uri="{FF2B5EF4-FFF2-40B4-BE49-F238E27FC236}">
                  <a16:creationId xmlns:a16="http://schemas.microsoft.com/office/drawing/2014/main" id="{A18A9F6D-15BF-499F-A152-8C2E6543180B}"/>
                </a:ext>
              </a:extLst>
            </p:cNvPr>
            <p:cNvSpPr txBox="1"/>
            <p:nvPr/>
          </p:nvSpPr>
          <p:spPr>
            <a:xfrm>
              <a:off x="219075" y="6273800"/>
              <a:ext cx="2530475" cy="584200"/>
            </a:xfrm>
            <a:prstGeom prst="rect">
              <a:avLst/>
            </a:prstGeom>
            <a:noFill/>
          </p:spPr>
          <p:txBody>
            <a:bodyPr wrap="none">
              <a:spAutoFit/>
            </a:bodyPr>
            <a:lstStyle/>
            <a:p>
              <a:pPr>
                <a:defRPr/>
              </a:pPr>
              <a:r>
                <a:rPr lang="en-US" sz="3200" b="1" dirty="0">
                  <a:solidFill>
                    <a:schemeClr val="bg1"/>
                  </a:solidFill>
                  <a:latin typeface="Garamond" panose="02020404030301010803" pitchFamily="18" charset="0"/>
                </a:rPr>
                <a:t>Monocultural</a:t>
              </a:r>
            </a:p>
          </p:txBody>
        </p:sp>
      </p:grpSp>
    </p:spTree>
    <p:extLst>
      <p:ext uri="{BB962C8B-B14F-4D97-AF65-F5344CB8AC3E}">
        <p14:creationId xmlns:p14="http://schemas.microsoft.com/office/powerpoint/2010/main" val="36189585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Slice</Template>
  <TotalTime>1071</TotalTime>
  <Words>1658</Words>
  <Application>Microsoft Office PowerPoint</Application>
  <PresentationFormat>Widescreen</PresentationFormat>
  <Paragraphs>169</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Garamond</vt:lpstr>
      <vt:lpstr>Wingdings</vt:lpstr>
      <vt:lpstr>Wingdings 3</vt:lpstr>
      <vt:lpstr>Slice</vt:lpstr>
      <vt:lpstr>Coopwood diversity leadership &amp; education universal</vt:lpstr>
      <vt:lpstr>THE STIMULI FOR NEW PARADIGMS</vt:lpstr>
      <vt:lpstr>PowerPoint Presentation</vt:lpstr>
      <vt:lpstr>The DIVERSITY Professional:  a new idea in an old PARADIGM</vt:lpstr>
      <vt:lpstr>What should diversity leaders do?</vt:lpstr>
      <vt:lpstr>What should diversity leaders do?</vt:lpstr>
      <vt:lpstr>PowerPoint Presentation</vt:lpstr>
      <vt:lpstr>PowerPoint Presentation</vt:lpstr>
      <vt:lpstr>Continuum to inclusive infrastructure</vt:lpstr>
      <vt:lpstr>Reframing organizations Bolman and Deal</vt:lpstr>
      <vt:lpstr>structural frame</vt:lpstr>
      <vt:lpstr>Human resource frame</vt:lpstr>
      <vt:lpstr>political frame</vt:lpstr>
      <vt:lpstr>Symbolic frame</vt:lpstr>
      <vt:lpstr>Overview of the frame model</vt:lpstr>
      <vt:lpstr>Where are you most challenged?</vt:lpstr>
      <vt:lpstr>PowerPoint Presentation</vt:lpstr>
      <vt:lpstr>h.u.s.t.l.e. in your frame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Coopwood diversity leadership &amp; education universal</dc:title>
  <dc:creator>Ken Coopwood Sr.</dc:creator>
  <cp:lastModifiedBy>Ken Coopwood Sr.</cp:lastModifiedBy>
  <cp:revision>1</cp:revision>
  <dcterms:created xsi:type="dcterms:W3CDTF">2021-09-17T13:51:45Z</dcterms:created>
  <dcterms:modified xsi:type="dcterms:W3CDTF">2021-09-22T02:19:05Z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